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5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6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7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8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9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10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11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12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4"/>
    <p:sldMasterId id="2147483754" r:id="rId5"/>
    <p:sldMasterId id="2147483759" r:id="rId6"/>
    <p:sldMasterId id="2147483719" r:id="rId7"/>
    <p:sldMasterId id="2147483730" r:id="rId8"/>
    <p:sldMasterId id="2147483764" r:id="rId9"/>
    <p:sldMasterId id="2147483738" r:id="rId10"/>
    <p:sldMasterId id="2147483678" r:id="rId11"/>
    <p:sldMasterId id="2147483700" r:id="rId12"/>
    <p:sldMasterId id="2147483774" r:id="rId13"/>
    <p:sldMasterId id="2147483783" r:id="rId14"/>
    <p:sldMasterId id="2147483792" r:id="rId15"/>
    <p:sldMasterId id="2147483801" r:id="rId16"/>
  </p:sldMasterIdLst>
  <p:notesMasterIdLst>
    <p:notesMasterId r:id="rId28"/>
  </p:notesMasterIdLst>
  <p:handoutMasterIdLst>
    <p:handoutMasterId r:id="rId29"/>
  </p:handoutMasterIdLst>
  <p:sldIdLst>
    <p:sldId id="812" r:id="rId17"/>
    <p:sldId id="858" r:id="rId18"/>
    <p:sldId id="264" r:id="rId19"/>
    <p:sldId id="859" r:id="rId20"/>
    <p:sldId id="861" r:id="rId21"/>
    <p:sldId id="863" r:id="rId22"/>
    <p:sldId id="862" r:id="rId23"/>
    <p:sldId id="864" r:id="rId24"/>
    <p:sldId id="295" r:id="rId25"/>
    <p:sldId id="857" r:id="rId26"/>
    <p:sldId id="335" r:id="rId27"/>
  </p:sldIdLst>
  <p:sldSz cx="12192000" cy="6858000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ooper Hewitt Bold" pitchFamily="2" charset="0"/>
      <p:bold r:id="rId34"/>
      <p:boldItalic r:id="rId35"/>
    </p:embeddedFont>
    <p:embeddedFont>
      <p:font typeface="Cooper Hewitt Book" pitchFamily="2" charset="0"/>
      <p:regular r:id="rId36"/>
      <p:italic r:id="rId37"/>
    </p:embeddedFont>
    <p:embeddedFont>
      <p:font typeface="Cooper Hewitt Heavy" pitchFamily="2" charset="0"/>
      <p:bold r:id="rId38"/>
      <p:boldItalic r:id="rId39"/>
    </p:embeddedFont>
    <p:embeddedFont>
      <p:font typeface="Montserrat" panose="00000500000000000000" pitchFamily="2" charset="0"/>
      <p:regular r:id="rId40"/>
      <p:bold r:id="rId41"/>
      <p:italic r:id="rId42"/>
      <p:boldItalic r:id="rId43"/>
    </p:embeddedFont>
    <p:embeddedFont>
      <p:font typeface="Montserrat Light" panose="00000400000000000000" pitchFamily="2" charset="0"/>
      <p:regular r:id="rId44"/>
      <p:italic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9A29F"/>
    <a:srgbClr val="3C3C3B"/>
    <a:srgbClr val="FFFFFF"/>
    <a:srgbClr val="F2F2F2"/>
    <a:srgbClr val="0B9DA2"/>
    <a:srgbClr val="00A1A2"/>
    <a:srgbClr val="C9187E"/>
    <a:srgbClr val="000000"/>
    <a:srgbClr val="414042"/>
    <a:srgbClr val="EF404A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DBBEDF-3E04-4CBC-B4BA-9C82A084ADB0}" v="1" dt="2023-09-04T13:32:32.015"/>
    <p1510:client id="{5CFC6617-BC5B-4CDF-B385-1D462AC9A8BE}" v="1" dt="2023-09-05T08:41:37.79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77" autoAdjust="0"/>
    <p:restoredTop sz="83728" autoAdjust="0"/>
  </p:normalViewPr>
  <p:slideViewPr>
    <p:cSldViewPr snapToGrid="0" showGuides="1">
      <p:cViewPr varScale="1">
        <p:scale>
          <a:sx n="65" d="100"/>
          <a:sy n="65" d="100"/>
        </p:scale>
        <p:origin x="1306" y="48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100" d="100"/>
          <a:sy n="100" d="100"/>
        </p:scale>
        <p:origin x="2616" y="90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font" Target="fonts/font10.fntdata"/><Relationship Id="rId3" Type="http://schemas.openxmlformats.org/officeDocument/2006/relationships/customXml" Target="../customXml/item3.xml"/><Relationship Id="rId21" Type="http://schemas.openxmlformats.org/officeDocument/2006/relationships/slide" Target="slides/slide5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0" Type="http://schemas.openxmlformats.org/officeDocument/2006/relationships/slide" Target="slides/slide4.xml"/><Relationship Id="rId29" Type="http://schemas.openxmlformats.org/officeDocument/2006/relationships/handoutMaster" Target="handoutMasters/handoutMaster1.xml"/><Relationship Id="rId41" Type="http://schemas.openxmlformats.org/officeDocument/2006/relationships/font" Target="fonts/font12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8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7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7.fntdata"/><Relationship Id="rId49" Type="http://schemas.openxmlformats.org/officeDocument/2006/relationships/tableStyles" Target="tableStyle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3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51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warth, Megan (Staff Comisiwn y Senedd | Senedd Commission Staff)" userId="2ed49610-9a10-429c-b183-c615570ffd3a" providerId="ADAL" clId="{41DBBEDF-3E04-4CBC-B4BA-9C82A084ADB0}"/>
    <pc:docChg chg="custSel modSld">
      <pc:chgData name="Howarth, Megan (Staff Comisiwn y Senedd | Senedd Commission Staff)" userId="2ed49610-9a10-429c-b183-c615570ffd3a" providerId="ADAL" clId="{41DBBEDF-3E04-4CBC-B4BA-9C82A084ADB0}" dt="2023-09-04T13:35:28.378" v="48" actId="1076"/>
      <pc:docMkLst>
        <pc:docMk/>
      </pc:docMkLst>
      <pc:sldChg chg="modSp mod">
        <pc:chgData name="Howarth, Megan (Staff Comisiwn y Senedd | Senedd Commission Staff)" userId="2ed49610-9a10-429c-b183-c615570ffd3a" providerId="ADAL" clId="{41DBBEDF-3E04-4CBC-B4BA-9C82A084ADB0}" dt="2023-09-04T13:34:59.641" v="46" actId="404"/>
        <pc:sldMkLst>
          <pc:docMk/>
          <pc:sldMk cId="465952997" sldId="295"/>
        </pc:sldMkLst>
        <pc:spChg chg="mod">
          <ac:chgData name="Howarth, Megan (Staff Comisiwn y Senedd | Senedd Commission Staff)" userId="2ed49610-9a10-429c-b183-c615570ffd3a" providerId="ADAL" clId="{41DBBEDF-3E04-4CBC-B4BA-9C82A084ADB0}" dt="2023-09-04T13:34:59.641" v="46" actId="404"/>
          <ac:spMkLst>
            <pc:docMk/>
            <pc:sldMk cId="465952997" sldId="295"/>
            <ac:spMk id="7" creationId="{F9552F81-427B-4ADE-8E4B-6D28700D505F}"/>
          </ac:spMkLst>
        </pc:spChg>
      </pc:sldChg>
      <pc:sldChg chg="modSp mod">
        <pc:chgData name="Howarth, Megan (Staff Comisiwn y Senedd | Senedd Commission Staff)" userId="2ed49610-9a10-429c-b183-c615570ffd3a" providerId="ADAL" clId="{41DBBEDF-3E04-4CBC-B4BA-9C82A084ADB0}" dt="2023-09-04T13:35:28.378" v="48" actId="1076"/>
        <pc:sldMkLst>
          <pc:docMk/>
          <pc:sldMk cId="2972135783" sldId="812"/>
        </pc:sldMkLst>
        <pc:spChg chg="mod">
          <ac:chgData name="Howarth, Megan (Staff Comisiwn y Senedd | Senedd Commission Staff)" userId="2ed49610-9a10-429c-b183-c615570ffd3a" providerId="ADAL" clId="{41DBBEDF-3E04-4CBC-B4BA-9C82A084ADB0}" dt="2023-09-04T13:35:23.777" v="47" actId="1076"/>
          <ac:spMkLst>
            <pc:docMk/>
            <pc:sldMk cId="2972135783" sldId="812"/>
            <ac:spMk id="7" creationId="{6B8491CE-F6BE-D491-D65D-1D9EB3DE9569}"/>
          </ac:spMkLst>
        </pc:spChg>
        <pc:spChg chg="mod">
          <ac:chgData name="Howarth, Megan (Staff Comisiwn y Senedd | Senedd Commission Staff)" userId="2ed49610-9a10-429c-b183-c615570ffd3a" providerId="ADAL" clId="{41DBBEDF-3E04-4CBC-B4BA-9C82A084ADB0}" dt="2023-09-04T13:35:28.378" v="48" actId="1076"/>
          <ac:spMkLst>
            <pc:docMk/>
            <pc:sldMk cId="2972135783" sldId="812"/>
            <ac:spMk id="8" creationId="{012AEC1C-950E-70DC-F4F4-2D2A50339922}"/>
          </ac:spMkLst>
        </pc:spChg>
      </pc:sldChg>
      <pc:sldChg chg="addSp delSp modSp mod delAnim modAnim">
        <pc:chgData name="Howarth, Megan (Staff Comisiwn y Senedd | Senedd Commission Staff)" userId="2ed49610-9a10-429c-b183-c615570ffd3a" providerId="ADAL" clId="{41DBBEDF-3E04-4CBC-B4BA-9C82A084ADB0}" dt="2023-09-04T13:32:38.818" v="3" actId="14100"/>
        <pc:sldMkLst>
          <pc:docMk/>
          <pc:sldMk cId="204896485" sldId="858"/>
        </pc:sldMkLst>
        <pc:picChg chg="add mod">
          <ac:chgData name="Howarth, Megan (Staff Comisiwn y Senedd | Senedd Commission Staff)" userId="2ed49610-9a10-429c-b183-c615570ffd3a" providerId="ADAL" clId="{41DBBEDF-3E04-4CBC-B4BA-9C82A084ADB0}" dt="2023-09-04T13:32:38.818" v="3" actId="14100"/>
          <ac:picMkLst>
            <pc:docMk/>
            <pc:sldMk cId="204896485" sldId="858"/>
            <ac:picMk id="3" creationId="{400F0A81-7AD1-1CBF-5E71-D8AC8660C9E6}"/>
          </ac:picMkLst>
        </pc:picChg>
        <pc:picChg chg="del">
          <ac:chgData name="Howarth, Megan (Staff Comisiwn y Senedd | Senedd Commission Staff)" userId="2ed49610-9a10-429c-b183-c615570ffd3a" providerId="ADAL" clId="{41DBBEDF-3E04-4CBC-B4BA-9C82A084ADB0}" dt="2023-09-04T13:31:31.941" v="0" actId="478"/>
          <ac:picMkLst>
            <pc:docMk/>
            <pc:sldMk cId="204896485" sldId="858"/>
            <ac:picMk id="4" creationId="{CAB28DCB-6E46-2E06-1CD6-62D2C6B46A61}"/>
          </ac:picMkLst>
        </pc:picChg>
      </pc:sldChg>
      <pc:sldChg chg="modSp mod">
        <pc:chgData name="Howarth, Megan (Staff Comisiwn y Senedd | Senedd Commission Staff)" userId="2ed49610-9a10-429c-b183-c615570ffd3a" providerId="ADAL" clId="{41DBBEDF-3E04-4CBC-B4BA-9C82A084ADB0}" dt="2023-09-04T13:34:31.844" v="44" actId="18131"/>
        <pc:sldMkLst>
          <pc:docMk/>
          <pc:sldMk cId="853382402" sldId="859"/>
        </pc:sldMkLst>
        <pc:picChg chg="mod modCrop">
          <ac:chgData name="Howarth, Megan (Staff Comisiwn y Senedd | Senedd Commission Staff)" userId="2ed49610-9a10-429c-b183-c615570ffd3a" providerId="ADAL" clId="{41DBBEDF-3E04-4CBC-B4BA-9C82A084ADB0}" dt="2023-09-04T13:34:31.844" v="44" actId="18131"/>
          <ac:picMkLst>
            <pc:docMk/>
            <pc:sldMk cId="853382402" sldId="859"/>
            <ac:picMk id="6" creationId="{43AC2C29-79F7-871A-387D-CE65270CF10F}"/>
          </ac:picMkLst>
        </pc:picChg>
      </pc:sldChg>
      <pc:sldChg chg="modSp mod">
        <pc:chgData name="Howarth, Megan (Staff Comisiwn y Senedd | Senedd Commission Staff)" userId="2ed49610-9a10-429c-b183-c615570ffd3a" providerId="ADAL" clId="{41DBBEDF-3E04-4CBC-B4BA-9C82A084ADB0}" dt="2023-09-04T13:33:44.565" v="30" actId="18131"/>
        <pc:sldMkLst>
          <pc:docMk/>
          <pc:sldMk cId="408240322" sldId="863"/>
        </pc:sldMkLst>
        <pc:picChg chg="mod modCrop">
          <ac:chgData name="Howarth, Megan (Staff Comisiwn y Senedd | Senedd Commission Staff)" userId="2ed49610-9a10-429c-b183-c615570ffd3a" providerId="ADAL" clId="{41DBBEDF-3E04-4CBC-B4BA-9C82A084ADB0}" dt="2023-09-04T13:33:44.565" v="30" actId="18131"/>
          <ac:picMkLst>
            <pc:docMk/>
            <pc:sldMk cId="408240322" sldId="863"/>
            <ac:picMk id="6" creationId="{E20AEF8C-1578-2BCC-53B8-AE8C6FA9AA75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9C834D3-CF5C-4B8E-AFCB-0F4FD92CFF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43" y="8424000"/>
            <a:ext cx="2244712" cy="360000"/>
          </a:xfrm>
          <a:prstGeom prst="rect">
            <a:avLst/>
          </a:prstGeom>
        </p:spPr>
      </p:pic>
      <p:sp>
        <p:nvSpPr>
          <p:cNvPr id="7" name="Header Placeholder 3">
            <a:extLst>
              <a:ext uri="{FF2B5EF4-FFF2-40B4-BE49-F238E27FC236}">
                <a16:creationId xmlns:a16="http://schemas.microsoft.com/office/drawing/2014/main" id="{F75B7D76-B2CE-493A-83C2-72083588B7E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358412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200"/>
            </a:lvl1pPr>
          </a:lstStyle>
          <a:p>
            <a:endParaRPr lang="en-GB" sz="100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617319E-9A50-4F59-A473-239DD03B357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3874674" y="8424001"/>
            <a:ext cx="2971800" cy="360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200"/>
            </a:lvl1pPr>
          </a:lstStyle>
          <a:p>
            <a:endParaRPr lang="en-GB" sz="1000" dirty="0"/>
          </a:p>
        </p:txBody>
      </p:sp>
      <p:sp>
        <p:nvSpPr>
          <p:cNvPr id="9" name="Date Placeholder 6">
            <a:extLst>
              <a:ext uri="{FF2B5EF4-FFF2-40B4-BE49-F238E27FC236}">
                <a16:creationId xmlns:a16="http://schemas.microsoft.com/office/drawing/2014/main" id="{37B99DC2-E263-4D22-A5DE-A2126B57532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90743" y="0"/>
            <a:ext cx="2971800" cy="358412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200"/>
            </a:lvl1pPr>
          </a:lstStyle>
          <a:p>
            <a:pPr algn="l"/>
            <a:fld id="{F7729CC6-3222-453F-9641-29AFF42E35C8}" type="datetimeFigureOut">
              <a:rPr lang="en-GB" sz="1000" smtClean="0"/>
              <a:pPr algn="l"/>
              <a:t>05/09/2023</a:t>
            </a:fld>
            <a:endParaRPr lang="en-GB" sz="1000"/>
          </a:p>
        </p:txBody>
      </p:sp>
      <p:sp>
        <p:nvSpPr>
          <p:cNvPr id="10" name="Slide Number Placeholder 7">
            <a:extLst>
              <a:ext uri="{FF2B5EF4-FFF2-40B4-BE49-F238E27FC236}">
                <a16:creationId xmlns:a16="http://schemas.microsoft.com/office/drawing/2014/main" id="{C5205AFC-C9DE-4B65-AF99-FF7DF69A6D1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2914056" y="8424001"/>
            <a:ext cx="782016" cy="360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200"/>
            </a:lvl1pPr>
          </a:lstStyle>
          <a:p>
            <a:pPr algn="ctr"/>
            <a:fld id="{EE7D6E7B-9A53-4928-B365-D5CBE4F8B956}" type="slidenum">
              <a:rPr lang="en-GB" sz="1000" smtClean="0"/>
              <a:pPr algn="ctr"/>
              <a:t>‹#›</a:t>
            </a:fld>
            <a:endParaRPr lang="en-GB" sz="1000"/>
          </a:p>
        </p:txBody>
      </p:sp>
    </p:spTree>
    <p:extLst>
      <p:ext uri="{BB962C8B-B14F-4D97-AF65-F5344CB8AC3E}">
        <p14:creationId xmlns:p14="http://schemas.microsoft.com/office/powerpoint/2010/main" val="24019455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90743" y="542925"/>
            <a:ext cx="5875867" cy="3305175"/>
          </a:xfrm>
          <a:prstGeom prst="rect">
            <a:avLst/>
          </a:prstGeom>
          <a:noFill/>
          <a:ln w="12700">
            <a:solidFill>
              <a:srgbClr val="F2F2F2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490743" y="4162425"/>
            <a:ext cx="5875866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F30255-1588-4E97-8708-42EB58F37E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90743" y="8424000"/>
            <a:ext cx="2244712" cy="360000"/>
          </a:xfrm>
          <a:prstGeom prst="rect">
            <a:avLst/>
          </a:prstGeom>
        </p:spPr>
      </p:pic>
      <p:sp>
        <p:nvSpPr>
          <p:cNvPr id="9" name="Header Placeholder 3">
            <a:extLst>
              <a:ext uri="{FF2B5EF4-FFF2-40B4-BE49-F238E27FC236}">
                <a16:creationId xmlns:a16="http://schemas.microsoft.com/office/drawing/2014/main" id="{B607F024-5E2D-4C2E-919E-9501CE2E005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480410" cy="358412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/>
            </a:lvl1pPr>
          </a:lstStyle>
          <a:p>
            <a:endParaRPr lang="en-GB" sz="100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0ABB0489-2669-47AF-8E76-A1ECBDF30D9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3874674" y="8424001"/>
            <a:ext cx="2491935" cy="360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/>
            </a:lvl1pPr>
          </a:lstStyle>
          <a:p>
            <a:endParaRPr lang="en-GB" sz="1000" dirty="0"/>
          </a:p>
        </p:txBody>
      </p:sp>
      <p:sp>
        <p:nvSpPr>
          <p:cNvPr id="11" name="Date Placeholder 6">
            <a:extLst>
              <a:ext uri="{FF2B5EF4-FFF2-40B4-BE49-F238E27FC236}">
                <a16:creationId xmlns:a16="http://schemas.microsoft.com/office/drawing/2014/main" id="{58390AD1-EF4C-4E72-99B6-A6CA0191EA5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90743" y="0"/>
            <a:ext cx="2971800" cy="358412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000"/>
            </a:lvl1pPr>
          </a:lstStyle>
          <a:p>
            <a:pPr algn="l"/>
            <a:fld id="{F7729CC6-3222-453F-9641-29AFF42E35C8}" type="datetimeFigureOut">
              <a:rPr lang="en-GB" smtClean="0"/>
              <a:pPr algn="l"/>
              <a:t>05/09/2023</a:t>
            </a:fld>
            <a:endParaRPr lang="en-GB" sz="1000"/>
          </a:p>
        </p:txBody>
      </p:sp>
      <p:sp>
        <p:nvSpPr>
          <p:cNvPr id="12" name="Slide Number Placeholder 7">
            <a:extLst>
              <a:ext uri="{FF2B5EF4-FFF2-40B4-BE49-F238E27FC236}">
                <a16:creationId xmlns:a16="http://schemas.microsoft.com/office/drawing/2014/main" id="{8DEA85E8-9456-4DAD-A75A-8F1E5536E7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2914056" y="8424001"/>
            <a:ext cx="782016" cy="360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000"/>
            </a:lvl1pPr>
          </a:lstStyle>
          <a:p>
            <a:pPr algn="ctr"/>
            <a:fld id="{EE7D6E7B-9A53-4928-B365-D5CBE4F8B956}" type="slidenum">
              <a:rPr lang="en-GB" smtClean="0"/>
              <a:pPr algn="ctr"/>
              <a:t>‹#›</a:t>
            </a:fld>
            <a:endParaRPr lang="en-GB" sz="1000"/>
          </a:p>
        </p:txBody>
      </p:sp>
    </p:spTree>
    <p:extLst>
      <p:ext uri="{BB962C8B-B14F-4D97-AF65-F5344CB8AC3E}">
        <p14:creationId xmlns:p14="http://schemas.microsoft.com/office/powerpoint/2010/main" val="833068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90538" y="542925"/>
            <a:ext cx="5875337" cy="33051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2312F3-DC42-46A2-B3FA-FB7303DB0AD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212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90538" y="542925"/>
            <a:ext cx="5875337" cy="33051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8DB8589-E2E0-405F-B1C8-71F96F875EF9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69657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90538" y="542925"/>
            <a:ext cx="5875337" cy="33051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ctr"/>
            <a:fld id="{EE7D6E7B-9A53-4928-B365-D5CBE4F8B956}" type="slidenum">
              <a:rPr lang="en-GB" smtClean="0"/>
              <a:pPr algn="ctr"/>
              <a:t>4</a:t>
            </a:fld>
            <a:endParaRPr lang="en-GB" sz="1000"/>
          </a:p>
        </p:txBody>
      </p:sp>
    </p:spTree>
    <p:extLst>
      <p:ext uri="{BB962C8B-B14F-4D97-AF65-F5344CB8AC3E}">
        <p14:creationId xmlns:p14="http://schemas.microsoft.com/office/powerpoint/2010/main" val="7948395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90538" y="542925"/>
            <a:ext cx="5875337" cy="33051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ctr"/>
            <a:fld id="{EE7D6E7B-9A53-4928-B365-D5CBE4F8B956}" type="slidenum">
              <a:rPr lang="en-GB" smtClean="0"/>
              <a:pPr algn="ctr"/>
              <a:t>6</a:t>
            </a:fld>
            <a:endParaRPr lang="en-GB" sz="1000"/>
          </a:p>
        </p:txBody>
      </p:sp>
    </p:spTree>
    <p:extLst>
      <p:ext uri="{BB962C8B-B14F-4D97-AF65-F5344CB8AC3E}">
        <p14:creationId xmlns:p14="http://schemas.microsoft.com/office/powerpoint/2010/main" val="182287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90538" y="542925"/>
            <a:ext cx="5875337" cy="33051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ctr"/>
            <a:fld id="{EE7D6E7B-9A53-4928-B365-D5CBE4F8B956}" type="slidenum">
              <a:rPr lang="en-GB" smtClean="0"/>
              <a:pPr algn="ctr"/>
              <a:t>9</a:t>
            </a:fld>
            <a:endParaRPr lang="en-GB" sz="1000"/>
          </a:p>
        </p:txBody>
      </p:sp>
    </p:spTree>
    <p:extLst>
      <p:ext uri="{BB962C8B-B14F-4D97-AF65-F5344CB8AC3E}">
        <p14:creationId xmlns:p14="http://schemas.microsoft.com/office/powerpoint/2010/main" val="26250610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90538" y="542925"/>
            <a:ext cx="5875337" cy="33051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ctr"/>
            <a:fld id="{EE7D6E7B-9A53-4928-B365-D5CBE4F8B956}" type="slidenum">
              <a:rPr lang="en-GB" smtClean="0"/>
              <a:pPr algn="ctr"/>
              <a:t>10</a:t>
            </a:fld>
            <a:endParaRPr lang="en-GB" sz="1000"/>
          </a:p>
        </p:txBody>
      </p:sp>
    </p:spTree>
    <p:extLst>
      <p:ext uri="{BB962C8B-B14F-4D97-AF65-F5344CB8AC3E}">
        <p14:creationId xmlns:p14="http://schemas.microsoft.com/office/powerpoint/2010/main" val="2657435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31.png"/><Relationship Id="rId11" Type="http://schemas.openxmlformats.org/officeDocument/2006/relationships/image" Target="../media/image36.svg"/><Relationship Id="rId5" Type="http://schemas.openxmlformats.org/officeDocument/2006/relationships/image" Target="../media/image30.sv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sv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9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0C475-3386-4E5F-BC25-A47378297D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368300"/>
            <a:ext cx="5761037" cy="3531234"/>
          </a:xfrm>
          <a:prstGeom prst="rect">
            <a:avLst/>
          </a:prstGeom>
        </p:spPr>
        <p:txBody>
          <a:bodyPr lIns="0" tIns="0" rIns="0" bIns="108000" anchor="b" anchorCtr="0"/>
          <a:lstStyle>
            <a:lvl1pPr>
              <a:defRPr i="1" cap="all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ADD  A TITLE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B553E44-CAB5-4F16-91CC-3ECD3E6846D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963" y="3881534"/>
            <a:ext cx="5761037" cy="1503265"/>
          </a:xfrm>
          <a:prstGeom prst="rect">
            <a:avLst/>
          </a:prstGeom>
        </p:spPr>
        <p:txBody>
          <a:bodyPr lIns="0" tIns="180000" rIns="0" bIns="0"/>
          <a:lstStyle>
            <a:lvl1pPr marL="0" indent="0">
              <a:buNone/>
              <a:defRPr i="1" cap="all" baseline="0">
                <a:solidFill>
                  <a:srgbClr val="FFFFFF"/>
                </a:solidFill>
                <a:latin typeface="Cooper Hewitt Book" pitchFamily="2" charset="0"/>
                <a:ea typeface="Cooper Hewitt Book" pitchFamily="2" charset="0"/>
              </a:defRPr>
            </a:lvl1pPr>
            <a:lvl2pPr marL="457200" indent="0">
              <a:buNone/>
              <a:defRPr i="1">
                <a:solidFill>
                  <a:srgbClr val="FFFFFF"/>
                </a:solidFill>
                <a:latin typeface="Cooper Hewitt Book" pitchFamily="2" charset="0"/>
                <a:ea typeface="Cooper Hewitt Book" pitchFamily="2" charset="0"/>
              </a:defRPr>
            </a:lvl2pPr>
            <a:lvl3pPr marL="914400" indent="0">
              <a:buNone/>
              <a:defRPr i="1">
                <a:solidFill>
                  <a:srgbClr val="FFFFFF"/>
                </a:solidFill>
                <a:latin typeface="Cooper Hewitt Book" pitchFamily="2" charset="0"/>
                <a:ea typeface="Cooper Hewitt Book" pitchFamily="2" charset="0"/>
              </a:defRPr>
            </a:lvl3pPr>
            <a:lvl4pPr marL="1371600" indent="0">
              <a:buNone/>
              <a:defRPr i="1">
                <a:solidFill>
                  <a:srgbClr val="FFFFFF"/>
                </a:solidFill>
                <a:latin typeface="Cooper Hewitt Book" pitchFamily="2" charset="0"/>
                <a:ea typeface="Cooper Hewitt Book" pitchFamily="2" charset="0"/>
              </a:defRPr>
            </a:lvl4pPr>
            <a:lvl5pPr marL="1828800" indent="0">
              <a:buNone/>
              <a:defRPr i="1">
                <a:solidFill>
                  <a:srgbClr val="FFFFFF"/>
                </a:solidFill>
                <a:latin typeface="Cooper Hewitt Book" pitchFamily="2" charset="0"/>
                <a:ea typeface="Cooper Hewitt Book" pitchFamily="2" charset="0"/>
              </a:defRPr>
            </a:lvl5pPr>
          </a:lstStyle>
          <a:p>
            <a:pPr lvl="0"/>
            <a:r>
              <a:rPr lang="en-US" dirty="0"/>
              <a:t>CLICK TO ADD A SUB-TITLE OR DATE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F314F84-F1A8-4A40-BCFE-67B8EFF93928}"/>
              </a:ext>
            </a:extLst>
          </p:cNvPr>
          <p:cNvSpPr/>
          <p:nvPr userDrawn="1"/>
        </p:nvSpPr>
        <p:spPr>
          <a:xfrm>
            <a:off x="334963" y="3881534"/>
            <a:ext cx="5761037" cy="1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7128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526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B7D119E1-DB75-47D1-8ADE-9AA5A45314A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700000" y="211917"/>
            <a:ext cx="4730127" cy="5434280"/>
          </a:xfrm>
          <a:custGeom>
            <a:avLst/>
            <a:gdLst>
              <a:gd name="connsiteX0" fmla="*/ 2748426 w 4730127"/>
              <a:gd name="connsiteY0" fmla="*/ 0 h 5434280"/>
              <a:gd name="connsiteX1" fmla="*/ 4690458 w 4730127"/>
              <a:gd name="connsiteY1" fmla="*/ 796590 h 5434280"/>
              <a:gd name="connsiteX2" fmla="*/ 4730127 w 4730127"/>
              <a:gd name="connsiteY2" fmla="*/ 839754 h 5434280"/>
              <a:gd name="connsiteX3" fmla="*/ 4730127 w 4730127"/>
              <a:gd name="connsiteY3" fmla="*/ 4593970 h 5434280"/>
              <a:gd name="connsiteX4" fmla="*/ 4690125 w 4730127"/>
              <a:gd name="connsiteY4" fmla="*/ 4637484 h 5434280"/>
              <a:gd name="connsiteX5" fmla="*/ 2748426 w 4730127"/>
              <a:gd name="connsiteY5" fmla="*/ 5434280 h 5434280"/>
              <a:gd name="connsiteX6" fmla="*/ 0 w 4730127"/>
              <a:gd name="connsiteY6" fmla="*/ 2717457 h 5434280"/>
              <a:gd name="connsiteX7" fmla="*/ 2748426 w 4730127"/>
              <a:gd name="connsiteY7" fmla="*/ 0 h 5434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30127" h="5434280">
                <a:moveTo>
                  <a:pt x="2748426" y="0"/>
                </a:moveTo>
                <a:cubicBezTo>
                  <a:pt x="3506194" y="0"/>
                  <a:pt x="4193047" y="304605"/>
                  <a:pt x="4690458" y="796590"/>
                </a:cubicBezTo>
                <a:lnTo>
                  <a:pt x="4730127" y="839754"/>
                </a:lnTo>
                <a:lnTo>
                  <a:pt x="4730127" y="4593970"/>
                </a:lnTo>
                <a:lnTo>
                  <a:pt x="4690125" y="4637484"/>
                </a:lnTo>
                <a:cubicBezTo>
                  <a:pt x="4192603" y="5129485"/>
                  <a:pt x="3505751" y="5434280"/>
                  <a:pt x="2748426" y="5434280"/>
                </a:cubicBezTo>
                <a:cubicBezTo>
                  <a:pt x="1233778" y="5434280"/>
                  <a:pt x="0" y="4215860"/>
                  <a:pt x="0" y="2717457"/>
                </a:cubicBezTo>
                <a:cubicBezTo>
                  <a:pt x="0" y="1219054"/>
                  <a:pt x="1232889" y="0"/>
                  <a:pt x="2748426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 anchorCtr="1">
            <a:noAutofit/>
          </a:bodyPr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99513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75E86139-C99D-4BE8-93A2-6934E83A8D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368300"/>
            <a:ext cx="5761037" cy="1106699"/>
          </a:xfrm>
          <a:prstGeom prst="rect">
            <a:avLst/>
          </a:prstGeom>
        </p:spPr>
        <p:txBody>
          <a:bodyPr lIns="0" tIns="0" rIns="360000" bIns="0" anchor="ctr" anchorCtr="0"/>
          <a:lstStyle>
            <a:lvl1pPr>
              <a:defRPr sz="3200" b="0" i="1" cap="all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ADD a TITLE</a:t>
            </a:r>
            <a:endParaRPr lang="en-GB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05B8710-9AD8-4D7D-8CC5-3815832F9F3C}"/>
              </a:ext>
            </a:extLst>
          </p:cNvPr>
          <p:cNvSpPr/>
          <p:nvPr userDrawn="1"/>
        </p:nvSpPr>
        <p:spPr>
          <a:xfrm>
            <a:off x="334963" y="1456999"/>
            <a:ext cx="5761037" cy="1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7128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526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51CCB7-302F-40C8-BC00-D908A18151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963" y="1456999"/>
            <a:ext cx="5761037" cy="4113539"/>
          </a:xfrm>
          <a:prstGeom prst="rect">
            <a:avLst/>
          </a:prstGeom>
        </p:spPr>
        <p:txBody>
          <a:bodyPr lIns="0" tIns="0" rIns="360000" bIns="0" anchor="ctr" anchorCtr="0"/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2000">
                <a:solidFill>
                  <a:srgbClr val="FFFFFF"/>
                </a:solidFill>
              </a:defRPr>
            </a:lvl1pPr>
            <a:lvl2pPr marL="742950" indent="-28575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2pPr>
            <a:lvl3pPr marL="1200150" indent="-28575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3pPr>
            <a:lvl4pPr marL="1657350" indent="-28575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4pPr>
            <a:lvl5pPr marL="2114550" indent="-28575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08704B8-BC99-42F6-A9E9-2B072E12D28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400032" y="-144000"/>
            <a:ext cx="5058668" cy="7200000"/>
          </a:xfrm>
          <a:custGeom>
            <a:avLst/>
            <a:gdLst>
              <a:gd name="connsiteX0" fmla="*/ 1439652 w 5058668"/>
              <a:gd name="connsiteY0" fmla="*/ 0 h 7200000"/>
              <a:gd name="connsiteX1" fmla="*/ 5058668 w 5058668"/>
              <a:gd name="connsiteY1" fmla="*/ 0 h 7200000"/>
              <a:gd name="connsiteX2" fmla="*/ 5058668 w 5058668"/>
              <a:gd name="connsiteY2" fmla="*/ 6093759 h 7200000"/>
              <a:gd name="connsiteX3" fmla="*/ 1789115 w 5058668"/>
              <a:gd name="connsiteY3" fmla="*/ 7200000 h 7200000"/>
              <a:gd name="connsiteX4" fmla="*/ 0 w 5058668"/>
              <a:gd name="connsiteY4" fmla="*/ 7200000 h 72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8668" h="7200000">
                <a:moveTo>
                  <a:pt x="1439652" y="0"/>
                </a:moveTo>
                <a:lnTo>
                  <a:pt x="5058668" y="0"/>
                </a:lnTo>
                <a:lnTo>
                  <a:pt x="5058668" y="6093759"/>
                </a:lnTo>
                <a:lnTo>
                  <a:pt x="1789115" y="7200000"/>
                </a:lnTo>
                <a:lnTo>
                  <a:pt x="0" y="7200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anchor="ctr" anchorCtr="1">
            <a:noAutofit/>
          </a:bodyPr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31140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E12E4F94-AE0E-4B97-98D8-44580F6340E3}"/>
              </a:ext>
            </a:extLst>
          </p:cNvPr>
          <p:cNvGrpSpPr/>
          <p:nvPr userDrawn="1"/>
        </p:nvGrpSpPr>
        <p:grpSpPr>
          <a:xfrm>
            <a:off x="407612" y="436487"/>
            <a:ext cx="1099482" cy="872549"/>
            <a:chOff x="407612" y="361842"/>
            <a:chExt cx="1099482" cy="872549"/>
          </a:xfrm>
          <a:solidFill>
            <a:srgbClr val="FFFFFF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C9335140-ED6A-470A-9FD1-62B679F9CFD0}"/>
                </a:ext>
              </a:extLst>
            </p:cNvPr>
            <p:cNvSpPr/>
            <p:nvPr/>
          </p:nvSpPr>
          <p:spPr>
            <a:xfrm>
              <a:off x="1067301" y="361842"/>
              <a:ext cx="439793" cy="872549"/>
            </a:xfrm>
            <a:custGeom>
              <a:avLst/>
              <a:gdLst>
                <a:gd name="connsiteX0" fmla="*/ 439793 w 439793"/>
                <a:gd name="connsiteY0" fmla="*/ 872550 h 872549"/>
                <a:gd name="connsiteX1" fmla="*/ 439793 w 439793"/>
                <a:gd name="connsiteY1" fmla="*/ 432756 h 872549"/>
                <a:gd name="connsiteX2" fmla="*/ 188891 w 439793"/>
                <a:gd name="connsiteY2" fmla="*/ 432756 h 872549"/>
                <a:gd name="connsiteX3" fmla="*/ 439793 w 439793"/>
                <a:gd name="connsiteY3" fmla="*/ 188671 h 872549"/>
                <a:gd name="connsiteX4" fmla="*/ 439793 w 439793"/>
                <a:gd name="connsiteY4" fmla="*/ 0 h 872549"/>
                <a:gd name="connsiteX5" fmla="*/ 0 w 439793"/>
                <a:gd name="connsiteY5" fmla="*/ 432756 h 872549"/>
                <a:gd name="connsiteX6" fmla="*/ 0 w 439793"/>
                <a:gd name="connsiteY6" fmla="*/ 432756 h 872549"/>
                <a:gd name="connsiteX7" fmla="*/ 0 w 439793"/>
                <a:gd name="connsiteY7" fmla="*/ 872550 h 872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9793" h="872549">
                  <a:moveTo>
                    <a:pt x="439793" y="872550"/>
                  </a:moveTo>
                  <a:lnTo>
                    <a:pt x="439793" y="432756"/>
                  </a:lnTo>
                  <a:lnTo>
                    <a:pt x="188891" y="432756"/>
                  </a:lnTo>
                  <a:cubicBezTo>
                    <a:pt x="192700" y="296907"/>
                    <a:pt x="303891" y="188737"/>
                    <a:pt x="439793" y="188671"/>
                  </a:cubicBezTo>
                  <a:lnTo>
                    <a:pt x="439793" y="0"/>
                  </a:lnTo>
                  <a:cubicBezTo>
                    <a:pt x="199624" y="-31"/>
                    <a:pt x="3844" y="192618"/>
                    <a:pt x="0" y="432756"/>
                  </a:cubicBezTo>
                  <a:lnTo>
                    <a:pt x="0" y="432756"/>
                  </a:lnTo>
                  <a:lnTo>
                    <a:pt x="0" y="872550"/>
                  </a:lnTo>
                  <a:close/>
                </a:path>
              </a:pathLst>
            </a:custGeom>
            <a:grpFill/>
            <a:ln w="57150" cap="flat">
              <a:solidFill>
                <a:srgbClr val="FFFFFF"/>
              </a:solidFill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B w="6350"/>
            </a:sp3d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917B023-4D42-4B62-AD7F-02539544A9AF}"/>
                </a:ext>
              </a:extLst>
            </p:cNvPr>
            <p:cNvSpPr/>
            <p:nvPr/>
          </p:nvSpPr>
          <p:spPr>
            <a:xfrm>
              <a:off x="407612" y="361842"/>
              <a:ext cx="439793" cy="872549"/>
            </a:xfrm>
            <a:custGeom>
              <a:avLst/>
              <a:gdLst>
                <a:gd name="connsiteX0" fmla="*/ 439793 w 439793"/>
                <a:gd name="connsiteY0" fmla="*/ 872550 h 872549"/>
                <a:gd name="connsiteX1" fmla="*/ 439793 w 439793"/>
                <a:gd name="connsiteY1" fmla="*/ 432756 h 872549"/>
                <a:gd name="connsiteX2" fmla="*/ 188891 w 439793"/>
                <a:gd name="connsiteY2" fmla="*/ 432756 h 872549"/>
                <a:gd name="connsiteX3" fmla="*/ 439793 w 439793"/>
                <a:gd name="connsiteY3" fmla="*/ 188671 h 872549"/>
                <a:gd name="connsiteX4" fmla="*/ 439793 w 439793"/>
                <a:gd name="connsiteY4" fmla="*/ 0 h 872549"/>
                <a:gd name="connsiteX5" fmla="*/ 0 w 439793"/>
                <a:gd name="connsiteY5" fmla="*/ 432756 h 872549"/>
                <a:gd name="connsiteX6" fmla="*/ 0 w 439793"/>
                <a:gd name="connsiteY6" fmla="*/ 432756 h 872549"/>
                <a:gd name="connsiteX7" fmla="*/ 0 w 439793"/>
                <a:gd name="connsiteY7" fmla="*/ 872550 h 872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9793" h="872549">
                  <a:moveTo>
                    <a:pt x="439793" y="872550"/>
                  </a:moveTo>
                  <a:lnTo>
                    <a:pt x="439793" y="432756"/>
                  </a:lnTo>
                  <a:lnTo>
                    <a:pt x="188891" y="432756"/>
                  </a:lnTo>
                  <a:cubicBezTo>
                    <a:pt x="192700" y="296907"/>
                    <a:pt x="303890" y="188737"/>
                    <a:pt x="439793" y="188671"/>
                  </a:cubicBezTo>
                  <a:lnTo>
                    <a:pt x="439793" y="0"/>
                  </a:lnTo>
                  <a:cubicBezTo>
                    <a:pt x="199624" y="-31"/>
                    <a:pt x="3844" y="192618"/>
                    <a:pt x="0" y="432756"/>
                  </a:cubicBezTo>
                  <a:lnTo>
                    <a:pt x="0" y="432756"/>
                  </a:lnTo>
                  <a:lnTo>
                    <a:pt x="0" y="872550"/>
                  </a:lnTo>
                  <a:close/>
                </a:path>
              </a:pathLst>
            </a:custGeom>
            <a:grpFill/>
            <a:ln w="57150" cap="flat">
              <a:solidFill>
                <a:srgbClr val="FFFFFF"/>
              </a:solidFill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B w="6350"/>
            </a:sp3d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5284CC4A-D610-4657-8E9E-4C238FDDBD94}"/>
              </a:ext>
            </a:extLst>
          </p:cNvPr>
          <p:cNvSpPr/>
          <p:nvPr userDrawn="1"/>
        </p:nvSpPr>
        <p:spPr>
          <a:xfrm>
            <a:off x="334963" y="4823926"/>
            <a:ext cx="5761037" cy="1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7128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526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678E601-1C67-48DE-A5B5-81F5D82178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1412874"/>
            <a:ext cx="5761037" cy="3429052"/>
          </a:xfrm>
          <a:prstGeom prst="rect">
            <a:avLst/>
          </a:prstGeom>
        </p:spPr>
        <p:txBody>
          <a:bodyPr lIns="0" tIns="0" rIns="0" bIns="108000" anchor="b" anchorCtr="0"/>
          <a:lstStyle>
            <a:lvl1pPr>
              <a:defRPr lang="en-GB" sz="3200" dirty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Add your quote here</a:t>
            </a:r>
            <a:endParaRPr lang="en-GB" dirty="0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B164FE9E-0466-4E22-8E7B-D633101927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963" y="4841926"/>
            <a:ext cx="5761037" cy="804271"/>
          </a:xfrm>
          <a:prstGeom prst="rect">
            <a:avLst/>
          </a:prstGeom>
        </p:spPr>
        <p:txBody>
          <a:bodyPr lIns="0" tIns="180000" rIns="0" bIns="0"/>
          <a:lstStyle>
            <a:lvl1pPr marL="0" indent="0">
              <a:buNone/>
              <a:defRPr sz="1600" i="1" cap="all" baseline="0">
                <a:solidFill>
                  <a:srgbClr val="FFFFFF"/>
                </a:solidFill>
                <a:latin typeface="Cooper Hewitt Book" pitchFamily="2" charset="0"/>
                <a:ea typeface="Cooper Hewitt Book" pitchFamily="2" charset="0"/>
              </a:defRPr>
            </a:lvl1pPr>
            <a:lvl2pPr marL="457200" indent="0">
              <a:buNone/>
              <a:defRPr i="1">
                <a:solidFill>
                  <a:srgbClr val="FFFFFF"/>
                </a:solidFill>
                <a:latin typeface="Cooper Hewitt Book" pitchFamily="2" charset="0"/>
                <a:ea typeface="Cooper Hewitt Book" pitchFamily="2" charset="0"/>
              </a:defRPr>
            </a:lvl2pPr>
            <a:lvl3pPr marL="914400" indent="0">
              <a:buNone/>
              <a:defRPr i="1">
                <a:solidFill>
                  <a:srgbClr val="FFFFFF"/>
                </a:solidFill>
                <a:latin typeface="Cooper Hewitt Book" pitchFamily="2" charset="0"/>
                <a:ea typeface="Cooper Hewitt Book" pitchFamily="2" charset="0"/>
              </a:defRPr>
            </a:lvl3pPr>
            <a:lvl4pPr marL="1371600" indent="0">
              <a:buNone/>
              <a:defRPr i="1">
                <a:solidFill>
                  <a:srgbClr val="FFFFFF"/>
                </a:solidFill>
                <a:latin typeface="Cooper Hewitt Book" pitchFamily="2" charset="0"/>
                <a:ea typeface="Cooper Hewitt Book" pitchFamily="2" charset="0"/>
              </a:defRPr>
            </a:lvl4pPr>
            <a:lvl5pPr marL="1828800" indent="0">
              <a:buNone/>
              <a:defRPr i="1">
                <a:solidFill>
                  <a:srgbClr val="FFFFFF"/>
                </a:solidFill>
                <a:latin typeface="Cooper Hewitt Book" pitchFamily="2" charset="0"/>
                <a:ea typeface="Cooper Hewitt Book" pitchFamily="2" charset="0"/>
              </a:defRPr>
            </a:lvl5pPr>
          </a:lstStyle>
          <a:p>
            <a:pPr lvl="0"/>
            <a:r>
              <a:rPr lang="en-US" dirty="0"/>
              <a:t>Add the name here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EF7A70EA-F802-49C2-B6B4-9DB6213613A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00032" y="-144000"/>
            <a:ext cx="5058668" cy="7200000"/>
          </a:xfrm>
          <a:custGeom>
            <a:avLst/>
            <a:gdLst>
              <a:gd name="connsiteX0" fmla="*/ 1439652 w 5058668"/>
              <a:gd name="connsiteY0" fmla="*/ 0 h 7200000"/>
              <a:gd name="connsiteX1" fmla="*/ 5058668 w 5058668"/>
              <a:gd name="connsiteY1" fmla="*/ 0 h 7200000"/>
              <a:gd name="connsiteX2" fmla="*/ 5058668 w 5058668"/>
              <a:gd name="connsiteY2" fmla="*/ 6093759 h 7200000"/>
              <a:gd name="connsiteX3" fmla="*/ 1789115 w 5058668"/>
              <a:gd name="connsiteY3" fmla="*/ 7200000 h 7200000"/>
              <a:gd name="connsiteX4" fmla="*/ 0 w 5058668"/>
              <a:gd name="connsiteY4" fmla="*/ 7200000 h 72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8668" h="7200000">
                <a:moveTo>
                  <a:pt x="1439652" y="0"/>
                </a:moveTo>
                <a:lnTo>
                  <a:pt x="5058668" y="0"/>
                </a:lnTo>
                <a:lnTo>
                  <a:pt x="5058668" y="6093759"/>
                </a:lnTo>
                <a:lnTo>
                  <a:pt x="1789115" y="7200000"/>
                </a:lnTo>
                <a:lnTo>
                  <a:pt x="0" y="7200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anchor="ctr" anchorCtr="1">
            <a:noAutofit/>
          </a:bodyPr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49538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5">
            <a:extLst>
              <a:ext uri="{FF2B5EF4-FFF2-40B4-BE49-F238E27FC236}">
                <a16:creationId xmlns:a16="http://schemas.microsoft.com/office/drawing/2014/main" id="{D3E81000-15C1-4F0B-8E2B-9245563FD8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368300"/>
            <a:ext cx="5761037" cy="1077692"/>
          </a:xfrm>
          <a:prstGeom prst="rect">
            <a:avLst/>
          </a:prstGeom>
        </p:spPr>
        <p:txBody>
          <a:bodyPr lIns="0" tIns="0" rIns="360000" bIns="0" anchor="ctr" anchorCtr="0"/>
          <a:lstStyle>
            <a:lvl1pPr>
              <a:defRPr sz="3200" b="0" i="1" cap="all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15C622A-1B11-4CD6-86C2-65BB42E45360}"/>
              </a:ext>
            </a:extLst>
          </p:cNvPr>
          <p:cNvSpPr/>
          <p:nvPr userDrawn="1"/>
        </p:nvSpPr>
        <p:spPr>
          <a:xfrm>
            <a:off x="334963" y="1456999"/>
            <a:ext cx="5761037" cy="1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7128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526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7D2BB0DD-CFB4-4495-BCF1-A7434EC196E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963" y="1474999"/>
            <a:ext cx="5761037" cy="987865"/>
          </a:xfrm>
          <a:prstGeom prst="rect">
            <a:avLst/>
          </a:prstGeom>
        </p:spPr>
        <p:txBody>
          <a:bodyPr lIns="0" tIns="0" rIns="360000" bIns="0" anchor="ctr" anchorCtr="0"/>
          <a:lstStyle>
            <a:lvl1pPr marL="0" indent="0">
              <a:buNone/>
              <a:defRPr sz="2200">
                <a:solidFill>
                  <a:srgbClr val="FFFFFF"/>
                </a:solidFill>
              </a:defRPr>
            </a:lvl1pPr>
            <a:lvl2pPr marL="742950" indent="-285750">
              <a:buFont typeface="Wingdings" panose="05000000000000000000" pitchFamily="2" charset="2"/>
              <a:buChar char="§"/>
              <a:defRPr sz="2200">
                <a:solidFill>
                  <a:srgbClr val="FFFFFF"/>
                </a:solidFill>
              </a:defRPr>
            </a:lvl2pPr>
            <a:lvl3pPr marL="1200150" indent="-285750">
              <a:buFont typeface="Wingdings" panose="05000000000000000000" pitchFamily="2" charset="2"/>
              <a:buChar char="§"/>
              <a:defRPr sz="2200">
                <a:solidFill>
                  <a:srgbClr val="FFFFFF"/>
                </a:solidFill>
              </a:defRPr>
            </a:lvl3pPr>
            <a:lvl4pPr marL="1657350" indent="-285750">
              <a:buFont typeface="Wingdings" panose="05000000000000000000" pitchFamily="2" charset="2"/>
              <a:buChar char="§"/>
              <a:defRPr sz="2200">
                <a:solidFill>
                  <a:srgbClr val="FFFFFF"/>
                </a:solidFill>
              </a:defRPr>
            </a:lvl4pPr>
            <a:lvl5pPr marL="2114550" indent="-285750">
              <a:buFont typeface="Wingdings" panose="05000000000000000000" pitchFamily="2" charset="2"/>
              <a:buChar char="§"/>
              <a:defRPr sz="22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pic>
        <p:nvPicPr>
          <p:cNvPr id="35" name="Picture 11">
            <a:extLst>
              <a:ext uri="{FF2B5EF4-FFF2-40B4-BE49-F238E27FC236}">
                <a16:creationId xmlns:a16="http://schemas.microsoft.com/office/drawing/2014/main" id="{EDF0997E-150F-49D4-B28D-375BD07A83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34963" y="2655156"/>
            <a:ext cx="288000" cy="288000"/>
          </a:xfrm>
          <a:prstGeom prst="rect">
            <a:avLst/>
          </a:prstGeom>
        </p:spPr>
      </p:pic>
      <p:sp>
        <p:nvSpPr>
          <p:cNvPr id="36" name="Text Placeholder 21">
            <a:extLst>
              <a:ext uri="{FF2B5EF4-FFF2-40B4-BE49-F238E27FC236}">
                <a16:creationId xmlns:a16="http://schemas.microsoft.com/office/drawing/2014/main" id="{DE84C7B7-9CCD-435A-8E58-D866FA960A5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2963" y="2652314"/>
            <a:ext cx="5493675" cy="287997"/>
          </a:xfrm>
          <a:prstGeom prst="rect">
            <a:avLst/>
          </a:prstGeom>
        </p:spPr>
        <p:txBody>
          <a:bodyPr lIns="108000" tIns="0" rIns="0" bIns="0" anchor="ctr" anchorCtr="0"/>
          <a:lstStyle>
            <a:lvl1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200" i="1">
                <a:solidFill>
                  <a:srgbClr val="FFFFFF"/>
                </a:solidFill>
                <a:latin typeface="+mj-lt"/>
              </a:defRPr>
            </a:lvl1pPr>
            <a:lvl2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400"/>
            </a:lvl2pPr>
            <a:lvl3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400"/>
            </a:lvl3pPr>
            <a:lvl4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400"/>
            </a:lvl4pPr>
            <a:lvl5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400"/>
            </a:lvl5pPr>
          </a:lstStyle>
          <a:p>
            <a:pPr lvl="0"/>
            <a:r>
              <a:rPr lang="en-US" dirty="0"/>
              <a:t>CLICK TO ADD A PHONE NUMBER</a:t>
            </a:r>
            <a:endParaRPr lang="en-GB" dirty="0"/>
          </a:p>
        </p:txBody>
      </p:sp>
      <p:sp>
        <p:nvSpPr>
          <p:cNvPr id="37" name="Text Placeholder 21">
            <a:extLst>
              <a:ext uri="{FF2B5EF4-FFF2-40B4-BE49-F238E27FC236}">
                <a16:creationId xmlns:a16="http://schemas.microsoft.com/office/drawing/2014/main" id="{03DC4D78-A607-4F64-88D8-763F3EB5A6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2963" y="3135439"/>
            <a:ext cx="5493675" cy="287997"/>
          </a:xfrm>
          <a:prstGeom prst="rect">
            <a:avLst/>
          </a:prstGeom>
        </p:spPr>
        <p:txBody>
          <a:bodyPr lIns="108000" tIns="0" rIns="0" bIns="0" anchor="ctr" anchorCtr="0"/>
          <a:lstStyle>
            <a:lvl1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200" i="1">
                <a:solidFill>
                  <a:srgbClr val="FFFFFF"/>
                </a:solidFill>
                <a:latin typeface="+mj-lt"/>
              </a:defRPr>
            </a:lvl1pPr>
            <a:lvl2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400"/>
            </a:lvl2pPr>
            <a:lvl3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400"/>
            </a:lvl3pPr>
            <a:lvl4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400"/>
            </a:lvl4pPr>
            <a:lvl5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400"/>
            </a:lvl5pPr>
          </a:lstStyle>
          <a:p>
            <a:pPr lvl="0"/>
            <a:r>
              <a:rPr lang="en-US" dirty="0"/>
              <a:t>CLICK TO ADD AN EMAIL ADDRESS</a:t>
            </a:r>
            <a:endParaRPr lang="en-GB" dirty="0"/>
          </a:p>
        </p:txBody>
      </p:sp>
      <p:pic>
        <p:nvPicPr>
          <p:cNvPr id="38" name="Picture 2">
            <a:extLst>
              <a:ext uri="{FF2B5EF4-FFF2-40B4-BE49-F238E27FC236}">
                <a16:creationId xmlns:a16="http://schemas.microsoft.com/office/drawing/2014/main" id="{8DEB1AC2-316F-4E9D-B831-139EA3BDAA8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34963" y="3135448"/>
            <a:ext cx="288000" cy="288000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60F6A0F4-1DEB-4A43-89A5-926853E340C1}"/>
              </a:ext>
            </a:extLst>
          </p:cNvPr>
          <p:cNvGrpSpPr/>
          <p:nvPr userDrawn="1"/>
        </p:nvGrpSpPr>
        <p:grpSpPr>
          <a:xfrm>
            <a:off x="334963" y="3615740"/>
            <a:ext cx="5781673" cy="288006"/>
            <a:chOff x="371474" y="4185329"/>
            <a:chExt cx="5781673" cy="288006"/>
          </a:xfrm>
        </p:grpSpPr>
        <p:pic>
          <p:nvPicPr>
            <p:cNvPr id="40" name="Picture 15">
              <a:extLst>
                <a:ext uri="{FF2B5EF4-FFF2-40B4-BE49-F238E27FC236}">
                  <a16:creationId xmlns:a16="http://schemas.microsoft.com/office/drawing/2014/main" id="{7CD62F1E-AA04-4548-A9AA-1C8B017991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371474" y="4185335"/>
              <a:ext cx="288000" cy="288000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315E144-4FDC-49AB-8AEB-7103F4792B7E}"/>
                </a:ext>
              </a:extLst>
            </p:cNvPr>
            <p:cNvSpPr txBox="1"/>
            <p:nvPr userDrawn="1"/>
          </p:nvSpPr>
          <p:spPr>
            <a:xfrm>
              <a:off x="659472" y="4185329"/>
              <a:ext cx="5493675" cy="276999"/>
            </a:xfrm>
            <a:prstGeom prst="rect">
              <a:avLst/>
            </a:prstGeom>
            <a:noFill/>
          </p:spPr>
          <p:txBody>
            <a:bodyPr wrap="square" lIns="108000" tIns="0" rIns="0" bIns="0" rtlCol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i="1" dirty="0">
                  <a:solidFill>
                    <a:srgbClr val="FFFFFF"/>
                  </a:solidFill>
                  <a:latin typeface="+mj-lt"/>
                </a:rPr>
                <a:t>WWW. SENEDDIEUENCTID.CYMRU  |  WWW. YOUTHPARLIAMENT.WALES</a:t>
              </a:r>
              <a:endParaRPr lang="en-GB" sz="1200" i="1" dirty="0">
                <a:solidFill>
                  <a:srgbClr val="FFFFFF"/>
                </a:solidFill>
                <a:latin typeface="+mj-lt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1766D03-2CE9-4497-B3F2-53A805183F8B}"/>
              </a:ext>
            </a:extLst>
          </p:cNvPr>
          <p:cNvGrpSpPr/>
          <p:nvPr userDrawn="1"/>
        </p:nvGrpSpPr>
        <p:grpSpPr>
          <a:xfrm>
            <a:off x="334963" y="4096038"/>
            <a:ext cx="5245222" cy="288006"/>
            <a:chOff x="378497" y="4617216"/>
            <a:chExt cx="5245222" cy="288006"/>
          </a:xfrm>
        </p:grpSpPr>
        <p:pic>
          <p:nvPicPr>
            <p:cNvPr id="43" name="Picture 6">
              <a:extLst>
                <a:ext uri="{FF2B5EF4-FFF2-40B4-BE49-F238E27FC236}">
                  <a16:creationId xmlns:a16="http://schemas.microsoft.com/office/drawing/2014/main" id="{7E7A0441-50CE-41E5-9052-1A178153E6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378497" y="4617216"/>
              <a:ext cx="288000" cy="288000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A8124DC-0931-4A4C-A867-2A5F0F90B146}"/>
                </a:ext>
              </a:extLst>
            </p:cNvPr>
            <p:cNvSpPr txBox="1"/>
            <p:nvPr userDrawn="1"/>
          </p:nvSpPr>
          <p:spPr>
            <a:xfrm>
              <a:off x="659473" y="4628223"/>
              <a:ext cx="4964246" cy="276999"/>
            </a:xfrm>
            <a:prstGeom prst="rect">
              <a:avLst/>
            </a:prstGeom>
            <a:noFill/>
          </p:spPr>
          <p:txBody>
            <a:bodyPr wrap="square" lIns="108000" tIns="0" rIns="0" bIns="0" rtlCol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b="1" i="1" dirty="0">
                  <a:solidFill>
                    <a:srgbClr val="FFFFFF"/>
                  </a:solidFill>
                  <a:latin typeface="+mj-lt"/>
                </a:rPr>
                <a:t>WELSHYOUTHPARLIAMENT | SENEDDIEUENCTIDCYMRU</a:t>
              </a:r>
              <a:endParaRPr lang="en-GB" sz="1200" b="1" i="1" dirty="0">
                <a:solidFill>
                  <a:srgbClr val="FFFFFF"/>
                </a:solidFill>
                <a:latin typeface="+mj-lt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4645E1B-B9F5-40A2-B41D-95B569ED06DC}"/>
              </a:ext>
            </a:extLst>
          </p:cNvPr>
          <p:cNvGrpSpPr/>
          <p:nvPr userDrawn="1"/>
        </p:nvGrpSpPr>
        <p:grpSpPr>
          <a:xfrm>
            <a:off x="334963" y="4576336"/>
            <a:ext cx="5346666" cy="288000"/>
            <a:chOff x="378497" y="5049094"/>
            <a:chExt cx="5346666" cy="288000"/>
          </a:xfrm>
        </p:grpSpPr>
        <p:pic>
          <p:nvPicPr>
            <p:cNvPr id="46" name="Picture 4">
              <a:extLst>
                <a:ext uri="{FF2B5EF4-FFF2-40B4-BE49-F238E27FC236}">
                  <a16:creationId xmlns:a16="http://schemas.microsoft.com/office/drawing/2014/main" id="{1C22F09F-E851-4F8E-8B54-E8A6AC4606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>
            <a:xfrm>
              <a:off x="378497" y="5049094"/>
              <a:ext cx="288000" cy="288000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FE0061F-5E37-4EE3-9A04-3086F7931979}"/>
                </a:ext>
              </a:extLst>
            </p:cNvPr>
            <p:cNvSpPr txBox="1"/>
            <p:nvPr userDrawn="1"/>
          </p:nvSpPr>
          <p:spPr>
            <a:xfrm>
              <a:off x="666496" y="5060095"/>
              <a:ext cx="5058667" cy="276999"/>
            </a:xfrm>
            <a:prstGeom prst="rect">
              <a:avLst/>
            </a:prstGeom>
            <a:noFill/>
          </p:spPr>
          <p:txBody>
            <a:bodyPr wrap="square" lIns="108000" tIns="0" rIns="0" bIns="0" rtlCol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i="1" dirty="0">
                  <a:solidFill>
                    <a:srgbClr val="FFFFFF"/>
                  </a:solidFill>
                  <a:latin typeface="+mj-lt"/>
                </a:rPr>
                <a:t>WELSHYOUTHPARLIAMENT | SENEDDIEUENCTIDCYMRU</a:t>
              </a:r>
              <a:endParaRPr lang="en-GB" sz="1200" i="1" dirty="0">
                <a:solidFill>
                  <a:srgbClr val="FFFFFF"/>
                </a:solidFill>
                <a:latin typeface="+mj-lt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FC43FD2-AE59-4E8B-8EF3-4987977ED898}"/>
              </a:ext>
            </a:extLst>
          </p:cNvPr>
          <p:cNvGrpSpPr/>
          <p:nvPr userDrawn="1"/>
        </p:nvGrpSpPr>
        <p:grpSpPr>
          <a:xfrm>
            <a:off x="334963" y="5056628"/>
            <a:ext cx="4486276" cy="288000"/>
            <a:chOff x="378497" y="5480975"/>
            <a:chExt cx="4486276" cy="288000"/>
          </a:xfrm>
        </p:grpSpPr>
        <p:pic>
          <p:nvPicPr>
            <p:cNvPr id="49" name="Picture 13">
              <a:extLst>
                <a:ext uri="{FF2B5EF4-FFF2-40B4-BE49-F238E27FC236}">
                  <a16:creationId xmlns:a16="http://schemas.microsoft.com/office/drawing/2014/main" id="{B7661CBA-9F18-4F6B-BC79-755DA68A86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>
              <a:off x="378497" y="5480975"/>
              <a:ext cx="288000" cy="288000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F1B7013B-0EE4-4ED4-9D99-4D7DEFDDB47D}"/>
                </a:ext>
              </a:extLst>
            </p:cNvPr>
            <p:cNvSpPr txBox="1"/>
            <p:nvPr userDrawn="1"/>
          </p:nvSpPr>
          <p:spPr>
            <a:xfrm>
              <a:off x="666497" y="5491967"/>
              <a:ext cx="4198276" cy="276999"/>
            </a:xfrm>
            <a:prstGeom prst="rect">
              <a:avLst/>
            </a:prstGeom>
            <a:noFill/>
          </p:spPr>
          <p:txBody>
            <a:bodyPr wrap="square" lIns="108000" tIns="0" rIns="0" bIns="0" rtlCol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i="1" cap="all" baseline="0" dirty="0" err="1">
                  <a:solidFill>
                    <a:srgbClr val="FFFFFF"/>
                  </a:solidFill>
                  <a:latin typeface="+mj-lt"/>
                </a:rPr>
                <a:t>welshyouthparl</a:t>
              </a:r>
              <a:r>
                <a:rPr lang="en-US" sz="1200" i="1" cap="all" dirty="0">
                  <a:solidFill>
                    <a:srgbClr val="FFFFFF"/>
                  </a:solidFill>
                  <a:latin typeface="+mj-lt"/>
                </a:rPr>
                <a:t>  |  </a:t>
              </a:r>
              <a:r>
                <a:rPr lang="en-US" sz="1200" i="1" cap="all" dirty="0" err="1">
                  <a:solidFill>
                    <a:srgbClr val="FFFFFF"/>
                  </a:solidFill>
                  <a:latin typeface="+mj-lt"/>
                </a:rPr>
                <a:t>seneddieuenctid</a:t>
              </a:r>
              <a:endParaRPr lang="en-GB" sz="1200" i="1" cap="all" dirty="0">
                <a:solidFill>
                  <a:srgbClr val="FFFFFF"/>
                </a:solidFill>
                <a:latin typeface="+mj-lt"/>
              </a:endParaRPr>
            </a:p>
          </p:txBody>
        </p:sp>
      </p:grp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ADE7E34D-CDB6-4B0B-BFBC-0667DFC1C7D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400032" y="-144000"/>
            <a:ext cx="5058668" cy="7200000"/>
          </a:xfrm>
          <a:custGeom>
            <a:avLst/>
            <a:gdLst>
              <a:gd name="connsiteX0" fmla="*/ 1439652 w 5058668"/>
              <a:gd name="connsiteY0" fmla="*/ 0 h 7200000"/>
              <a:gd name="connsiteX1" fmla="*/ 5058668 w 5058668"/>
              <a:gd name="connsiteY1" fmla="*/ 0 h 7200000"/>
              <a:gd name="connsiteX2" fmla="*/ 5058668 w 5058668"/>
              <a:gd name="connsiteY2" fmla="*/ 6093759 h 7200000"/>
              <a:gd name="connsiteX3" fmla="*/ 1789115 w 5058668"/>
              <a:gd name="connsiteY3" fmla="*/ 7200000 h 7200000"/>
              <a:gd name="connsiteX4" fmla="*/ 0 w 5058668"/>
              <a:gd name="connsiteY4" fmla="*/ 7200000 h 72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8668" h="7200000">
                <a:moveTo>
                  <a:pt x="1439652" y="0"/>
                </a:moveTo>
                <a:lnTo>
                  <a:pt x="5058668" y="0"/>
                </a:lnTo>
                <a:lnTo>
                  <a:pt x="5058668" y="6093759"/>
                </a:lnTo>
                <a:lnTo>
                  <a:pt x="1789115" y="7200000"/>
                </a:lnTo>
                <a:lnTo>
                  <a:pt x="0" y="7200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anchor="ctr" anchorCtr="1">
            <a:noAutofit/>
          </a:bodyPr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51049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0C475-3386-4E5F-BC25-A47378297D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368300"/>
            <a:ext cx="5761037" cy="3531234"/>
          </a:xfrm>
          <a:prstGeom prst="rect">
            <a:avLst/>
          </a:prstGeom>
        </p:spPr>
        <p:txBody>
          <a:bodyPr lIns="0" tIns="0" rIns="0" bIns="108000" anchor="b" anchorCtr="0"/>
          <a:lstStyle>
            <a:lvl1pPr>
              <a:defRPr i="1" cap="all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ADD  A TITLE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B553E44-CAB5-4F16-91CC-3ECD3E6846D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963" y="3881534"/>
            <a:ext cx="5761037" cy="1503265"/>
          </a:xfrm>
          <a:prstGeom prst="rect">
            <a:avLst/>
          </a:prstGeom>
        </p:spPr>
        <p:txBody>
          <a:bodyPr lIns="0" tIns="180000" rIns="0" bIns="0"/>
          <a:lstStyle>
            <a:lvl1pPr marL="0" indent="0">
              <a:buNone/>
              <a:defRPr i="1" cap="all" baseline="0">
                <a:solidFill>
                  <a:srgbClr val="FFFFFF"/>
                </a:solidFill>
                <a:latin typeface="Cooper Hewitt Book" pitchFamily="2" charset="0"/>
                <a:ea typeface="Cooper Hewitt Book" pitchFamily="2" charset="0"/>
              </a:defRPr>
            </a:lvl1pPr>
            <a:lvl2pPr marL="457200" indent="0">
              <a:buNone/>
              <a:defRPr i="1">
                <a:solidFill>
                  <a:srgbClr val="FFFFFF"/>
                </a:solidFill>
                <a:latin typeface="Cooper Hewitt Book" pitchFamily="2" charset="0"/>
                <a:ea typeface="Cooper Hewitt Book" pitchFamily="2" charset="0"/>
              </a:defRPr>
            </a:lvl2pPr>
            <a:lvl3pPr marL="914400" indent="0">
              <a:buNone/>
              <a:defRPr i="1">
                <a:solidFill>
                  <a:srgbClr val="FFFFFF"/>
                </a:solidFill>
                <a:latin typeface="Cooper Hewitt Book" pitchFamily="2" charset="0"/>
                <a:ea typeface="Cooper Hewitt Book" pitchFamily="2" charset="0"/>
              </a:defRPr>
            </a:lvl3pPr>
            <a:lvl4pPr marL="1371600" indent="0">
              <a:buNone/>
              <a:defRPr i="1">
                <a:solidFill>
                  <a:srgbClr val="FFFFFF"/>
                </a:solidFill>
                <a:latin typeface="Cooper Hewitt Book" pitchFamily="2" charset="0"/>
                <a:ea typeface="Cooper Hewitt Book" pitchFamily="2" charset="0"/>
              </a:defRPr>
            </a:lvl4pPr>
            <a:lvl5pPr marL="1828800" indent="0">
              <a:buNone/>
              <a:defRPr i="1">
                <a:solidFill>
                  <a:srgbClr val="FFFFFF"/>
                </a:solidFill>
                <a:latin typeface="Cooper Hewitt Book" pitchFamily="2" charset="0"/>
                <a:ea typeface="Cooper Hewitt Book" pitchFamily="2" charset="0"/>
              </a:defRPr>
            </a:lvl5pPr>
          </a:lstStyle>
          <a:p>
            <a:pPr lvl="0"/>
            <a:r>
              <a:rPr lang="en-US" dirty="0"/>
              <a:t>CLICK TO ADD A SUB-TITLE OR DATE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F314F84-F1A8-4A40-BCFE-67B8EFF93928}"/>
              </a:ext>
            </a:extLst>
          </p:cNvPr>
          <p:cNvSpPr/>
          <p:nvPr userDrawn="1"/>
        </p:nvSpPr>
        <p:spPr>
          <a:xfrm>
            <a:off x="334963" y="3881534"/>
            <a:ext cx="5761037" cy="1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7128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526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5D7D6374-63A9-43FB-878D-0388BADE88C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400032" y="-144000"/>
            <a:ext cx="5058668" cy="7200000"/>
          </a:xfrm>
          <a:custGeom>
            <a:avLst/>
            <a:gdLst>
              <a:gd name="connsiteX0" fmla="*/ 1439652 w 5058668"/>
              <a:gd name="connsiteY0" fmla="*/ 0 h 7200000"/>
              <a:gd name="connsiteX1" fmla="*/ 5058668 w 5058668"/>
              <a:gd name="connsiteY1" fmla="*/ 0 h 7200000"/>
              <a:gd name="connsiteX2" fmla="*/ 5058668 w 5058668"/>
              <a:gd name="connsiteY2" fmla="*/ 6093759 h 7200000"/>
              <a:gd name="connsiteX3" fmla="*/ 1789115 w 5058668"/>
              <a:gd name="connsiteY3" fmla="*/ 7200000 h 7200000"/>
              <a:gd name="connsiteX4" fmla="*/ 0 w 5058668"/>
              <a:gd name="connsiteY4" fmla="*/ 7200000 h 72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8668" h="7200000">
                <a:moveTo>
                  <a:pt x="1439652" y="0"/>
                </a:moveTo>
                <a:lnTo>
                  <a:pt x="5058668" y="0"/>
                </a:lnTo>
                <a:lnTo>
                  <a:pt x="5058668" y="6093759"/>
                </a:lnTo>
                <a:lnTo>
                  <a:pt x="1789115" y="7200000"/>
                </a:lnTo>
                <a:lnTo>
                  <a:pt x="0" y="7200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anchor="ctr" anchorCtr="1">
            <a:noAutofit/>
          </a:bodyPr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50107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75E86139-C99D-4BE8-93A2-6934E83A8D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368300"/>
            <a:ext cx="5761037" cy="1106699"/>
          </a:xfrm>
          <a:prstGeom prst="rect">
            <a:avLst/>
          </a:prstGeom>
        </p:spPr>
        <p:txBody>
          <a:bodyPr lIns="0" tIns="0" rIns="360000" bIns="0" anchor="ctr" anchorCtr="0"/>
          <a:lstStyle>
            <a:lvl1pPr>
              <a:defRPr sz="3200" b="0" i="1" cap="all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ADD a TITLE</a:t>
            </a:r>
            <a:endParaRPr lang="en-GB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05B8710-9AD8-4D7D-8CC5-3815832F9F3C}"/>
              </a:ext>
            </a:extLst>
          </p:cNvPr>
          <p:cNvSpPr/>
          <p:nvPr userDrawn="1"/>
        </p:nvSpPr>
        <p:spPr>
          <a:xfrm>
            <a:off x="334963" y="1456999"/>
            <a:ext cx="5761037" cy="1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7128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526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51CCB7-302F-40C8-BC00-D908A18151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963" y="1456999"/>
            <a:ext cx="5761037" cy="4113539"/>
          </a:xfrm>
          <a:prstGeom prst="rect">
            <a:avLst/>
          </a:prstGeom>
        </p:spPr>
        <p:txBody>
          <a:bodyPr lIns="0" tIns="0" rIns="360000" bIns="0" anchor="ctr" anchorCtr="0"/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2000">
                <a:solidFill>
                  <a:srgbClr val="FFFFFF"/>
                </a:solidFill>
              </a:defRPr>
            </a:lvl1pPr>
            <a:lvl2pPr marL="742950" indent="-28575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2pPr>
            <a:lvl3pPr marL="1200150" indent="-28575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3pPr>
            <a:lvl4pPr marL="1657350" indent="-28575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4pPr>
            <a:lvl5pPr marL="2114550" indent="-28575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08704B8-BC99-42F6-A9E9-2B072E12D28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400032" y="-144000"/>
            <a:ext cx="5058668" cy="7200000"/>
          </a:xfrm>
          <a:custGeom>
            <a:avLst/>
            <a:gdLst>
              <a:gd name="connsiteX0" fmla="*/ 1439652 w 5058668"/>
              <a:gd name="connsiteY0" fmla="*/ 0 h 7200000"/>
              <a:gd name="connsiteX1" fmla="*/ 5058668 w 5058668"/>
              <a:gd name="connsiteY1" fmla="*/ 0 h 7200000"/>
              <a:gd name="connsiteX2" fmla="*/ 5058668 w 5058668"/>
              <a:gd name="connsiteY2" fmla="*/ 6093759 h 7200000"/>
              <a:gd name="connsiteX3" fmla="*/ 1789115 w 5058668"/>
              <a:gd name="connsiteY3" fmla="*/ 7200000 h 7200000"/>
              <a:gd name="connsiteX4" fmla="*/ 0 w 5058668"/>
              <a:gd name="connsiteY4" fmla="*/ 7200000 h 72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8668" h="7200000">
                <a:moveTo>
                  <a:pt x="1439652" y="0"/>
                </a:moveTo>
                <a:lnTo>
                  <a:pt x="5058668" y="0"/>
                </a:lnTo>
                <a:lnTo>
                  <a:pt x="5058668" y="6093759"/>
                </a:lnTo>
                <a:lnTo>
                  <a:pt x="1789115" y="7200000"/>
                </a:lnTo>
                <a:lnTo>
                  <a:pt x="0" y="7200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anchor="ctr" anchorCtr="1">
            <a:noAutofit/>
          </a:bodyPr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72679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E12E4F94-AE0E-4B97-98D8-44580F6340E3}"/>
              </a:ext>
            </a:extLst>
          </p:cNvPr>
          <p:cNvGrpSpPr/>
          <p:nvPr userDrawn="1"/>
        </p:nvGrpSpPr>
        <p:grpSpPr>
          <a:xfrm>
            <a:off x="407612" y="436487"/>
            <a:ext cx="1099482" cy="872549"/>
            <a:chOff x="407612" y="361842"/>
            <a:chExt cx="1099482" cy="872549"/>
          </a:xfrm>
          <a:solidFill>
            <a:srgbClr val="FFFFFF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C9335140-ED6A-470A-9FD1-62B679F9CFD0}"/>
                </a:ext>
              </a:extLst>
            </p:cNvPr>
            <p:cNvSpPr/>
            <p:nvPr/>
          </p:nvSpPr>
          <p:spPr>
            <a:xfrm>
              <a:off x="1067301" y="361842"/>
              <a:ext cx="439793" cy="872549"/>
            </a:xfrm>
            <a:custGeom>
              <a:avLst/>
              <a:gdLst>
                <a:gd name="connsiteX0" fmla="*/ 439793 w 439793"/>
                <a:gd name="connsiteY0" fmla="*/ 872550 h 872549"/>
                <a:gd name="connsiteX1" fmla="*/ 439793 w 439793"/>
                <a:gd name="connsiteY1" fmla="*/ 432756 h 872549"/>
                <a:gd name="connsiteX2" fmla="*/ 188891 w 439793"/>
                <a:gd name="connsiteY2" fmla="*/ 432756 h 872549"/>
                <a:gd name="connsiteX3" fmla="*/ 439793 w 439793"/>
                <a:gd name="connsiteY3" fmla="*/ 188671 h 872549"/>
                <a:gd name="connsiteX4" fmla="*/ 439793 w 439793"/>
                <a:gd name="connsiteY4" fmla="*/ 0 h 872549"/>
                <a:gd name="connsiteX5" fmla="*/ 0 w 439793"/>
                <a:gd name="connsiteY5" fmla="*/ 432756 h 872549"/>
                <a:gd name="connsiteX6" fmla="*/ 0 w 439793"/>
                <a:gd name="connsiteY6" fmla="*/ 432756 h 872549"/>
                <a:gd name="connsiteX7" fmla="*/ 0 w 439793"/>
                <a:gd name="connsiteY7" fmla="*/ 872550 h 872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9793" h="872549">
                  <a:moveTo>
                    <a:pt x="439793" y="872550"/>
                  </a:moveTo>
                  <a:lnTo>
                    <a:pt x="439793" y="432756"/>
                  </a:lnTo>
                  <a:lnTo>
                    <a:pt x="188891" y="432756"/>
                  </a:lnTo>
                  <a:cubicBezTo>
                    <a:pt x="192700" y="296907"/>
                    <a:pt x="303891" y="188737"/>
                    <a:pt x="439793" y="188671"/>
                  </a:cubicBezTo>
                  <a:lnTo>
                    <a:pt x="439793" y="0"/>
                  </a:lnTo>
                  <a:cubicBezTo>
                    <a:pt x="199624" y="-31"/>
                    <a:pt x="3844" y="192618"/>
                    <a:pt x="0" y="432756"/>
                  </a:cubicBezTo>
                  <a:lnTo>
                    <a:pt x="0" y="432756"/>
                  </a:lnTo>
                  <a:lnTo>
                    <a:pt x="0" y="872550"/>
                  </a:lnTo>
                  <a:close/>
                </a:path>
              </a:pathLst>
            </a:custGeom>
            <a:grpFill/>
            <a:ln w="57150" cap="flat">
              <a:solidFill>
                <a:srgbClr val="FFFFFF"/>
              </a:solidFill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B w="6350"/>
            </a:sp3d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917B023-4D42-4B62-AD7F-02539544A9AF}"/>
                </a:ext>
              </a:extLst>
            </p:cNvPr>
            <p:cNvSpPr/>
            <p:nvPr/>
          </p:nvSpPr>
          <p:spPr>
            <a:xfrm>
              <a:off x="407612" y="361842"/>
              <a:ext cx="439793" cy="872549"/>
            </a:xfrm>
            <a:custGeom>
              <a:avLst/>
              <a:gdLst>
                <a:gd name="connsiteX0" fmla="*/ 439793 w 439793"/>
                <a:gd name="connsiteY0" fmla="*/ 872550 h 872549"/>
                <a:gd name="connsiteX1" fmla="*/ 439793 w 439793"/>
                <a:gd name="connsiteY1" fmla="*/ 432756 h 872549"/>
                <a:gd name="connsiteX2" fmla="*/ 188891 w 439793"/>
                <a:gd name="connsiteY2" fmla="*/ 432756 h 872549"/>
                <a:gd name="connsiteX3" fmla="*/ 439793 w 439793"/>
                <a:gd name="connsiteY3" fmla="*/ 188671 h 872549"/>
                <a:gd name="connsiteX4" fmla="*/ 439793 w 439793"/>
                <a:gd name="connsiteY4" fmla="*/ 0 h 872549"/>
                <a:gd name="connsiteX5" fmla="*/ 0 w 439793"/>
                <a:gd name="connsiteY5" fmla="*/ 432756 h 872549"/>
                <a:gd name="connsiteX6" fmla="*/ 0 w 439793"/>
                <a:gd name="connsiteY6" fmla="*/ 432756 h 872549"/>
                <a:gd name="connsiteX7" fmla="*/ 0 w 439793"/>
                <a:gd name="connsiteY7" fmla="*/ 872550 h 872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9793" h="872549">
                  <a:moveTo>
                    <a:pt x="439793" y="872550"/>
                  </a:moveTo>
                  <a:lnTo>
                    <a:pt x="439793" y="432756"/>
                  </a:lnTo>
                  <a:lnTo>
                    <a:pt x="188891" y="432756"/>
                  </a:lnTo>
                  <a:cubicBezTo>
                    <a:pt x="192700" y="296907"/>
                    <a:pt x="303890" y="188737"/>
                    <a:pt x="439793" y="188671"/>
                  </a:cubicBezTo>
                  <a:lnTo>
                    <a:pt x="439793" y="0"/>
                  </a:lnTo>
                  <a:cubicBezTo>
                    <a:pt x="199624" y="-31"/>
                    <a:pt x="3844" y="192618"/>
                    <a:pt x="0" y="432756"/>
                  </a:cubicBezTo>
                  <a:lnTo>
                    <a:pt x="0" y="432756"/>
                  </a:lnTo>
                  <a:lnTo>
                    <a:pt x="0" y="872550"/>
                  </a:lnTo>
                  <a:close/>
                </a:path>
              </a:pathLst>
            </a:custGeom>
            <a:grpFill/>
            <a:ln w="57150" cap="flat">
              <a:solidFill>
                <a:srgbClr val="FFFFFF"/>
              </a:solidFill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B w="6350"/>
            </a:sp3d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5284CC4A-D610-4657-8E9E-4C238FDDBD94}"/>
              </a:ext>
            </a:extLst>
          </p:cNvPr>
          <p:cNvSpPr/>
          <p:nvPr userDrawn="1"/>
        </p:nvSpPr>
        <p:spPr>
          <a:xfrm>
            <a:off x="334963" y="4823926"/>
            <a:ext cx="5761037" cy="1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7128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526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678E601-1C67-48DE-A5B5-81F5D82178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1412874"/>
            <a:ext cx="5761037" cy="3429052"/>
          </a:xfrm>
          <a:prstGeom prst="rect">
            <a:avLst/>
          </a:prstGeom>
        </p:spPr>
        <p:txBody>
          <a:bodyPr lIns="0" tIns="0" rIns="0" bIns="108000" anchor="b" anchorCtr="0"/>
          <a:lstStyle>
            <a:lvl1pPr>
              <a:defRPr lang="en-GB" sz="3200" dirty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Add your quote here</a:t>
            </a:r>
            <a:endParaRPr lang="en-GB" dirty="0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B164FE9E-0466-4E22-8E7B-D633101927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963" y="4841926"/>
            <a:ext cx="5761037" cy="804271"/>
          </a:xfrm>
          <a:prstGeom prst="rect">
            <a:avLst/>
          </a:prstGeom>
        </p:spPr>
        <p:txBody>
          <a:bodyPr lIns="0" tIns="180000" rIns="0" bIns="0"/>
          <a:lstStyle>
            <a:lvl1pPr marL="0" indent="0">
              <a:buNone/>
              <a:defRPr sz="1600" i="1" cap="all" baseline="0">
                <a:solidFill>
                  <a:srgbClr val="FFFFFF"/>
                </a:solidFill>
                <a:latin typeface="Cooper Hewitt Book" pitchFamily="2" charset="0"/>
                <a:ea typeface="Cooper Hewitt Book" pitchFamily="2" charset="0"/>
              </a:defRPr>
            </a:lvl1pPr>
            <a:lvl2pPr marL="457200" indent="0">
              <a:buNone/>
              <a:defRPr i="1">
                <a:solidFill>
                  <a:srgbClr val="FFFFFF"/>
                </a:solidFill>
                <a:latin typeface="Cooper Hewitt Book" pitchFamily="2" charset="0"/>
                <a:ea typeface="Cooper Hewitt Book" pitchFamily="2" charset="0"/>
              </a:defRPr>
            </a:lvl2pPr>
            <a:lvl3pPr marL="914400" indent="0">
              <a:buNone/>
              <a:defRPr i="1">
                <a:solidFill>
                  <a:srgbClr val="FFFFFF"/>
                </a:solidFill>
                <a:latin typeface="Cooper Hewitt Book" pitchFamily="2" charset="0"/>
                <a:ea typeface="Cooper Hewitt Book" pitchFamily="2" charset="0"/>
              </a:defRPr>
            </a:lvl3pPr>
            <a:lvl4pPr marL="1371600" indent="0">
              <a:buNone/>
              <a:defRPr i="1">
                <a:solidFill>
                  <a:srgbClr val="FFFFFF"/>
                </a:solidFill>
                <a:latin typeface="Cooper Hewitt Book" pitchFamily="2" charset="0"/>
                <a:ea typeface="Cooper Hewitt Book" pitchFamily="2" charset="0"/>
              </a:defRPr>
            </a:lvl4pPr>
            <a:lvl5pPr marL="1828800" indent="0">
              <a:buNone/>
              <a:defRPr i="1">
                <a:solidFill>
                  <a:srgbClr val="FFFFFF"/>
                </a:solidFill>
                <a:latin typeface="Cooper Hewitt Book" pitchFamily="2" charset="0"/>
                <a:ea typeface="Cooper Hewitt Book" pitchFamily="2" charset="0"/>
              </a:defRPr>
            </a:lvl5pPr>
          </a:lstStyle>
          <a:p>
            <a:pPr lvl="0"/>
            <a:r>
              <a:rPr lang="en-US" dirty="0"/>
              <a:t>Add the name here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EF7A70EA-F802-49C2-B6B4-9DB6213613A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00032" y="-144000"/>
            <a:ext cx="5058668" cy="7200000"/>
          </a:xfrm>
          <a:custGeom>
            <a:avLst/>
            <a:gdLst>
              <a:gd name="connsiteX0" fmla="*/ 1439652 w 5058668"/>
              <a:gd name="connsiteY0" fmla="*/ 0 h 7200000"/>
              <a:gd name="connsiteX1" fmla="*/ 5058668 w 5058668"/>
              <a:gd name="connsiteY1" fmla="*/ 0 h 7200000"/>
              <a:gd name="connsiteX2" fmla="*/ 5058668 w 5058668"/>
              <a:gd name="connsiteY2" fmla="*/ 6093759 h 7200000"/>
              <a:gd name="connsiteX3" fmla="*/ 1789115 w 5058668"/>
              <a:gd name="connsiteY3" fmla="*/ 7200000 h 7200000"/>
              <a:gd name="connsiteX4" fmla="*/ 0 w 5058668"/>
              <a:gd name="connsiteY4" fmla="*/ 7200000 h 72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8668" h="7200000">
                <a:moveTo>
                  <a:pt x="1439652" y="0"/>
                </a:moveTo>
                <a:lnTo>
                  <a:pt x="5058668" y="0"/>
                </a:lnTo>
                <a:lnTo>
                  <a:pt x="5058668" y="6093759"/>
                </a:lnTo>
                <a:lnTo>
                  <a:pt x="1789115" y="7200000"/>
                </a:lnTo>
                <a:lnTo>
                  <a:pt x="0" y="7200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anchor="ctr" anchorCtr="1">
            <a:noAutofit/>
          </a:bodyPr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13150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5">
            <a:extLst>
              <a:ext uri="{FF2B5EF4-FFF2-40B4-BE49-F238E27FC236}">
                <a16:creationId xmlns:a16="http://schemas.microsoft.com/office/drawing/2014/main" id="{D3E81000-15C1-4F0B-8E2B-9245563FD8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368300"/>
            <a:ext cx="5761037" cy="1077692"/>
          </a:xfrm>
          <a:prstGeom prst="rect">
            <a:avLst/>
          </a:prstGeom>
        </p:spPr>
        <p:txBody>
          <a:bodyPr lIns="0" tIns="0" rIns="360000" bIns="0" anchor="ctr" anchorCtr="0"/>
          <a:lstStyle>
            <a:lvl1pPr>
              <a:defRPr sz="3200" b="0" i="1" cap="all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15C622A-1B11-4CD6-86C2-65BB42E45360}"/>
              </a:ext>
            </a:extLst>
          </p:cNvPr>
          <p:cNvSpPr/>
          <p:nvPr userDrawn="1"/>
        </p:nvSpPr>
        <p:spPr>
          <a:xfrm>
            <a:off x="334963" y="1456999"/>
            <a:ext cx="5761037" cy="1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7128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526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7D2BB0DD-CFB4-4495-BCF1-A7434EC196E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963" y="1474999"/>
            <a:ext cx="5761037" cy="987865"/>
          </a:xfrm>
          <a:prstGeom prst="rect">
            <a:avLst/>
          </a:prstGeom>
        </p:spPr>
        <p:txBody>
          <a:bodyPr lIns="0" tIns="0" rIns="360000" bIns="0" anchor="ctr" anchorCtr="0"/>
          <a:lstStyle>
            <a:lvl1pPr marL="0" indent="0">
              <a:buNone/>
              <a:defRPr sz="2200">
                <a:solidFill>
                  <a:srgbClr val="FFFFFF"/>
                </a:solidFill>
              </a:defRPr>
            </a:lvl1pPr>
            <a:lvl2pPr marL="742950" indent="-285750">
              <a:buFont typeface="Wingdings" panose="05000000000000000000" pitchFamily="2" charset="2"/>
              <a:buChar char="§"/>
              <a:defRPr sz="2200">
                <a:solidFill>
                  <a:srgbClr val="FFFFFF"/>
                </a:solidFill>
              </a:defRPr>
            </a:lvl2pPr>
            <a:lvl3pPr marL="1200150" indent="-285750">
              <a:buFont typeface="Wingdings" panose="05000000000000000000" pitchFamily="2" charset="2"/>
              <a:buChar char="§"/>
              <a:defRPr sz="2200">
                <a:solidFill>
                  <a:srgbClr val="FFFFFF"/>
                </a:solidFill>
              </a:defRPr>
            </a:lvl3pPr>
            <a:lvl4pPr marL="1657350" indent="-285750">
              <a:buFont typeface="Wingdings" panose="05000000000000000000" pitchFamily="2" charset="2"/>
              <a:buChar char="§"/>
              <a:defRPr sz="2200">
                <a:solidFill>
                  <a:srgbClr val="FFFFFF"/>
                </a:solidFill>
              </a:defRPr>
            </a:lvl4pPr>
            <a:lvl5pPr marL="2114550" indent="-285750">
              <a:buFont typeface="Wingdings" panose="05000000000000000000" pitchFamily="2" charset="2"/>
              <a:buChar char="§"/>
              <a:defRPr sz="22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pic>
        <p:nvPicPr>
          <p:cNvPr id="35" name="Picture 11">
            <a:extLst>
              <a:ext uri="{FF2B5EF4-FFF2-40B4-BE49-F238E27FC236}">
                <a16:creationId xmlns:a16="http://schemas.microsoft.com/office/drawing/2014/main" id="{EDF0997E-150F-49D4-B28D-375BD07A83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34963" y="2655156"/>
            <a:ext cx="288000" cy="288000"/>
          </a:xfrm>
          <a:prstGeom prst="rect">
            <a:avLst/>
          </a:prstGeom>
        </p:spPr>
      </p:pic>
      <p:sp>
        <p:nvSpPr>
          <p:cNvPr id="36" name="Text Placeholder 21">
            <a:extLst>
              <a:ext uri="{FF2B5EF4-FFF2-40B4-BE49-F238E27FC236}">
                <a16:creationId xmlns:a16="http://schemas.microsoft.com/office/drawing/2014/main" id="{DE84C7B7-9CCD-435A-8E58-D866FA960A5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2963" y="2652314"/>
            <a:ext cx="5493675" cy="287997"/>
          </a:xfrm>
          <a:prstGeom prst="rect">
            <a:avLst/>
          </a:prstGeom>
        </p:spPr>
        <p:txBody>
          <a:bodyPr lIns="108000" tIns="0" rIns="0" bIns="0" anchor="ctr" anchorCtr="0"/>
          <a:lstStyle>
            <a:lvl1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200" i="1">
                <a:solidFill>
                  <a:srgbClr val="FFFFFF"/>
                </a:solidFill>
                <a:latin typeface="+mj-lt"/>
              </a:defRPr>
            </a:lvl1pPr>
            <a:lvl2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400"/>
            </a:lvl2pPr>
            <a:lvl3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400"/>
            </a:lvl3pPr>
            <a:lvl4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400"/>
            </a:lvl4pPr>
            <a:lvl5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400"/>
            </a:lvl5pPr>
          </a:lstStyle>
          <a:p>
            <a:pPr lvl="0"/>
            <a:r>
              <a:rPr lang="en-US" dirty="0"/>
              <a:t>CLICK TO ADD A PHONE NUMBER</a:t>
            </a:r>
            <a:endParaRPr lang="en-GB" dirty="0"/>
          </a:p>
        </p:txBody>
      </p:sp>
      <p:sp>
        <p:nvSpPr>
          <p:cNvPr id="37" name="Text Placeholder 21">
            <a:extLst>
              <a:ext uri="{FF2B5EF4-FFF2-40B4-BE49-F238E27FC236}">
                <a16:creationId xmlns:a16="http://schemas.microsoft.com/office/drawing/2014/main" id="{03DC4D78-A607-4F64-88D8-763F3EB5A6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2963" y="3135439"/>
            <a:ext cx="5493675" cy="287997"/>
          </a:xfrm>
          <a:prstGeom prst="rect">
            <a:avLst/>
          </a:prstGeom>
        </p:spPr>
        <p:txBody>
          <a:bodyPr lIns="108000" tIns="0" rIns="0" bIns="0" anchor="ctr" anchorCtr="0"/>
          <a:lstStyle>
            <a:lvl1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200" i="1">
                <a:solidFill>
                  <a:srgbClr val="FFFFFF"/>
                </a:solidFill>
                <a:latin typeface="+mj-lt"/>
              </a:defRPr>
            </a:lvl1pPr>
            <a:lvl2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400"/>
            </a:lvl2pPr>
            <a:lvl3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400"/>
            </a:lvl3pPr>
            <a:lvl4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400"/>
            </a:lvl4pPr>
            <a:lvl5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400"/>
            </a:lvl5pPr>
          </a:lstStyle>
          <a:p>
            <a:pPr lvl="0"/>
            <a:r>
              <a:rPr lang="en-US" dirty="0"/>
              <a:t>CLICK TO ADD AN EMAIL ADDRESS</a:t>
            </a:r>
            <a:endParaRPr lang="en-GB" dirty="0"/>
          </a:p>
        </p:txBody>
      </p:sp>
      <p:pic>
        <p:nvPicPr>
          <p:cNvPr id="38" name="Picture 2">
            <a:extLst>
              <a:ext uri="{FF2B5EF4-FFF2-40B4-BE49-F238E27FC236}">
                <a16:creationId xmlns:a16="http://schemas.microsoft.com/office/drawing/2014/main" id="{8DEB1AC2-316F-4E9D-B831-139EA3BDAA8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34963" y="3135448"/>
            <a:ext cx="288000" cy="288000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60F6A0F4-1DEB-4A43-89A5-926853E340C1}"/>
              </a:ext>
            </a:extLst>
          </p:cNvPr>
          <p:cNvGrpSpPr/>
          <p:nvPr userDrawn="1"/>
        </p:nvGrpSpPr>
        <p:grpSpPr>
          <a:xfrm>
            <a:off x="334963" y="3615740"/>
            <a:ext cx="5781673" cy="288006"/>
            <a:chOff x="371474" y="4185329"/>
            <a:chExt cx="5781673" cy="288006"/>
          </a:xfrm>
        </p:grpSpPr>
        <p:pic>
          <p:nvPicPr>
            <p:cNvPr id="40" name="Picture 15">
              <a:extLst>
                <a:ext uri="{FF2B5EF4-FFF2-40B4-BE49-F238E27FC236}">
                  <a16:creationId xmlns:a16="http://schemas.microsoft.com/office/drawing/2014/main" id="{7CD62F1E-AA04-4548-A9AA-1C8B017991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371474" y="4185335"/>
              <a:ext cx="288000" cy="288000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315E144-4FDC-49AB-8AEB-7103F4792B7E}"/>
                </a:ext>
              </a:extLst>
            </p:cNvPr>
            <p:cNvSpPr txBox="1"/>
            <p:nvPr userDrawn="1"/>
          </p:nvSpPr>
          <p:spPr>
            <a:xfrm>
              <a:off x="659472" y="4185329"/>
              <a:ext cx="5493675" cy="276999"/>
            </a:xfrm>
            <a:prstGeom prst="rect">
              <a:avLst/>
            </a:prstGeom>
            <a:noFill/>
          </p:spPr>
          <p:txBody>
            <a:bodyPr wrap="square" lIns="108000" tIns="0" rIns="0" bIns="0" rtlCol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i="1" dirty="0">
                  <a:solidFill>
                    <a:srgbClr val="FFFFFF"/>
                  </a:solidFill>
                  <a:latin typeface="+mj-lt"/>
                </a:rPr>
                <a:t>WWW. SENEDDIEUENCTID.CYMRU  |  WWW. YOUTHPARLIAMENT.WALES</a:t>
              </a:r>
              <a:endParaRPr lang="en-GB" sz="1200" i="1" dirty="0">
                <a:solidFill>
                  <a:srgbClr val="FFFFFF"/>
                </a:solidFill>
                <a:latin typeface="+mj-lt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1766D03-2CE9-4497-B3F2-53A805183F8B}"/>
              </a:ext>
            </a:extLst>
          </p:cNvPr>
          <p:cNvGrpSpPr/>
          <p:nvPr userDrawn="1"/>
        </p:nvGrpSpPr>
        <p:grpSpPr>
          <a:xfrm>
            <a:off x="334963" y="4096038"/>
            <a:ext cx="5245222" cy="288006"/>
            <a:chOff x="378497" y="4617216"/>
            <a:chExt cx="5245222" cy="288006"/>
          </a:xfrm>
        </p:grpSpPr>
        <p:pic>
          <p:nvPicPr>
            <p:cNvPr id="43" name="Picture 6">
              <a:extLst>
                <a:ext uri="{FF2B5EF4-FFF2-40B4-BE49-F238E27FC236}">
                  <a16:creationId xmlns:a16="http://schemas.microsoft.com/office/drawing/2014/main" id="{7E7A0441-50CE-41E5-9052-1A178153E6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378497" y="4617216"/>
              <a:ext cx="288000" cy="288000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A8124DC-0931-4A4C-A867-2A5F0F90B146}"/>
                </a:ext>
              </a:extLst>
            </p:cNvPr>
            <p:cNvSpPr txBox="1"/>
            <p:nvPr userDrawn="1"/>
          </p:nvSpPr>
          <p:spPr>
            <a:xfrm>
              <a:off x="659473" y="4628223"/>
              <a:ext cx="4964246" cy="276999"/>
            </a:xfrm>
            <a:prstGeom prst="rect">
              <a:avLst/>
            </a:prstGeom>
            <a:noFill/>
          </p:spPr>
          <p:txBody>
            <a:bodyPr wrap="square" lIns="108000" tIns="0" rIns="0" bIns="0" rtlCol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b="1" i="1" dirty="0">
                  <a:solidFill>
                    <a:srgbClr val="FFFFFF"/>
                  </a:solidFill>
                  <a:latin typeface="+mj-lt"/>
                </a:rPr>
                <a:t>WELSHYOUTHPARLIAMENT | SENEDDIEUENCTIDCYMRU</a:t>
              </a:r>
              <a:endParaRPr lang="en-GB" sz="1200" b="1" i="1" dirty="0">
                <a:solidFill>
                  <a:srgbClr val="FFFFFF"/>
                </a:solidFill>
                <a:latin typeface="+mj-lt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4645E1B-B9F5-40A2-B41D-95B569ED06DC}"/>
              </a:ext>
            </a:extLst>
          </p:cNvPr>
          <p:cNvGrpSpPr/>
          <p:nvPr userDrawn="1"/>
        </p:nvGrpSpPr>
        <p:grpSpPr>
          <a:xfrm>
            <a:off x="334963" y="4576336"/>
            <a:ext cx="5346666" cy="288000"/>
            <a:chOff x="378497" y="5049094"/>
            <a:chExt cx="5346666" cy="288000"/>
          </a:xfrm>
        </p:grpSpPr>
        <p:pic>
          <p:nvPicPr>
            <p:cNvPr id="46" name="Picture 4">
              <a:extLst>
                <a:ext uri="{FF2B5EF4-FFF2-40B4-BE49-F238E27FC236}">
                  <a16:creationId xmlns:a16="http://schemas.microsoft.com/office/drawing/2014/main" id="{1C22F09F-E851-4F8E-8B54-E8A6AC4606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>
            <a:xfrm>
              <a:off x="378497" y="5049094"/>
              <a:ext cx="288000" cy="288000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FE0061F-5E37-4EE3-9A04-3086F7931979}"/>
                </a:ext>
              </a:extLst>
            </p:cNvPr>
            <p:cNvSpPr txBox="1"/>
            <p:nvPr userDrawn="1"/>
          </p:nvSpPr>
          <p:spPr>
            <a:xfrm>
              <a:off x="666496" y="5060095"/>
              <a:ext cx="5058667" cy="276999"/>
            </a:xfrm>
            <a:prstGeom prst="rect">
              <a:avLst/>
            </a:prstGeom>
            <a:noFill/>
          </p:spPr>
          <p:txBody>
            <a:bodyPr wrap="square" lIns="108000" tIns="0" rIns="0" bIns="0" rtlCol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i="1" dirty="0">
                  <a:solidFill>
                    <a:srgbClr val="FFFFFF"/>
                  </a:solidFill>
                  <a:latin typeface="+mj-lt"/>
                </a:rPr>
                <a:t>WELSHYOUTHPARLIAMENT | SENEDDIEUENCTIDCYMRU</a:t>
              </a:r>
              <a:endParaRPr lang="en-GB" sz="1200" i="1" dirty="0">
                <a:solidFill>
                  <a:srgbClr val="FFFFFF"/>
                </a:solidFill>
                <a:latin typeface="+mj-lt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FC43FD2-AE59-4E8B-8EF3-4987977ED898}"/>
              </a:ext>
            </a:extLst>
          </p:cNvPr>
          <p:cNvGrpSpPr/>
          <p:nvPr userDrawn="1"/>
        </p:nvGrpSpPr>
        <p:grpSpPr>
          <a:xfrm>
            <a:off x="334963" y="5056628"/>
            <a:ext cx="4486276" cy="288000"/>
            <a:chOff x="378497" y="5480975"/>
            <a:chExt cx="4486276" cy="288000"/>
          </a:xfrm>
        </p:grpSpPr>
        <p:pic>
          <p:nvPicPr>
            <p:cNvPr id="49" name="Picture 13">
              <a:extLst>
                <a:ext uri="{FF2B5EF4-FFF2-40B4-BE49-F238E27FC236}">
                  <a16:creationId xmlns:a16="http://schemas.microsoft.com/office/drawing/2014/main" id="{B7661CBA-9F18-4F6B-BC79-755DA68A86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>
              <a:off x="378497" y="5480975"/>
              <a:ext cx="288000" cy="288000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F1B7013B-0EE4-4ED4-9D99-4D7DEFDDB47D}"/>
                </a:ext>
              </a:extLst>
            </p:cNvPr>
            <p:cNvSpPr txBox="1"/>
            <p:nvPr userDrawn="1"/>
          </p:nvSpPr>
          <p:spPr>
            <a:xfrm>
              <a:off x="666497" y="5491967"/>
              <a:ext cx="4198276" cy="276999"/>
            </a:xfrm>
            <a:prstGeom prst="rect">
              <a:avLst/>
            </a:prstGeom>
            <a:noFill/>
          </p:spPr>
          <p:txBody>
            <a:bodyPr wrap="square" lIns="108000" tIns="0" rIns="0" bIns="0" rtlCol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i="1" cap="all" baseline="0" dirty="0" err="1">
                  <a:solidFill>
                    <a:srgbClr val="FFFFFF"/>
                  </a:solidFill>
                  <a:latin typeface="+mj-lt"/>
                </a:rPr>
                <a:t>welshyouthparl</a:t>
              </a:r>
              <a:r>
                <a:rPr lang="en-US" sz="1200" i="1" cap="all" dirty="0">
                  <a:solidFill>
                    <a:srgbClr val="FFFFFF"/>
                  </a:solidFill>
                  <a:latin typeface="+mj-lt"/>
                </a:rPr>
                <a:t>  |  </a:t>
              </a:r>
              <a:r>
                <a:rPr lang="en-US" sz="1200" i="1" cap="all" dirty="0" err="1">
                  <a:solidFill>
                    <a:srgbClr val="FFFFFF"/>
                  </a:solidFill>
                  <a:latin typeface="+mj-lt"/>
                </a:rPr>
                <a:t>seneddieuenctid</a:t>
              </a:r>
              <a:endParaRPr lang="en-GB" sz="1200" i="1" cap="all" dirty="0">
                <a:solidFill>
                  <a:srgbClr val="FFFFFF"/>
                </a:solidFill>
                <a:latin typeface="+mj-lt"/>
              </a:endParaRPr>
            </a:p>
          </p:txBody>
        </p:sp>
      </p:grp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ADE7E34D-CDB6-4B0B-BFBC-0667DFC1C7D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400032" y="-144000"/>
            <a:ext cx="5058668" cy="7200000"/>
          </a:xfrm>
          <a:custGeom>
            <a:avLst/>
            <a:gdLst>
              <a:gd name="connsiteX0" fmla="*/ 1439652 w 5058668"/>
              <a:gd name="connsiteY0" fmla="*/ 0 h 7200000"/>
              <a:gd name="connsiteX1" fmla="*/ 5058668 w 5058668"/>
              <a:gd name="connsiteY1" fmla="*/ 0 h 7200000"/>
              <a:gd name="connsiteX2" fmla="*/ 5058668 w 5058668"/>
              <a:gd name="connsiteY2" fmla="*/ 6093759 h 7200000"/>
              <a:gd name="connsiteX3" fmla="*/ 1789115 w 5058668"/>
              <a:gd name="connsiteY3" fmla="*/ 7200000 h 7200000"/>
              <a:gd name="connsiteX4" fmla="*/ 0 w 5058668"/>
              <a:gd name="connsiteY4" fmla="*/ 7200000 h 72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8668" h="7200000">
                <a:moveTo>
                  <a:pt x="1439652" y="0"/>
                </a:moveTo>
                <a:lnTo>
                  <a:pt x="5058668" y="0"/>
                </a:lnTo>
                <a:lnTo>
                  <a:pt x="5058668" y="6093759"/>
                </a:lnTo>
                <a:lnTo>
                  <a:pt x="1789115" y="7200000"/>
                </a:lnTo>
                <a:lnTo>
                  <a:pt x="0" y="7200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anchor="ctr" anchorCtr="1">
            <a:noAutofit/>
          </a:bodyPr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88135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0C475-3386-4E5F-BC25-A47378297D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4" y="368300"/>
            <a:ext cx="5021896" cy="3531234"/>
          </a:xfrm>
          <a:prstGeom prst="rect">
            <a:avLst/>
          </a:prstGeom>
        </p:spPr>
        <p:txBody>
          <a:bodyPr lIns="0" tIns="0" rIns="0" bIns="108000" anchor="b" anchorCtr="0"/>
          <a:lstStyle>
            <a:lvl1pPr>
              <a:defRPr i="1" cap="all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ADD  A TITLE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B553E44-CAB5-4F16-91CC-3ECD3E6846D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964" y="3881534"/>
            <a:ext cx="5021896" cy="1503265"/>
          </a:xfrm>
          <a:prstGeom prst="rect">
            <a:avLst/>
          </a:prstGeom>
        </p:spPr>
        <p:txBody>
          <a:bodyPr lIns="0" tIns="180000" rIns="0" bIns="0"/>
          <a:lstStyle>
            <a:lvl1pPr marL="0" indent="0">
              <a:buNone/>
              <a:defRPr i="1" cap="all" baseline="0">
                <a:solidFill>
                  <a:srgbClr val="FFFFFF"/>
                </a:solidFill>
                <a:latin typeface="Cooper Hewitt Book" pitchFamily="2" charset="0"/>
                <a:ea typeface="Cooper Hewitt Book" pitchFamily="2" charset="0"/>
              </a:defRPr>
            </a:lvl1pPr>
            <a:lvl2pPr marL="457200" indent="0">
              <a:buNone/>
              <a:defRPr i="1">
                <a:solidFill>
                  <a:srgbClr val="FFFFFF"/>
                </a:solidFill>
                <a:latin typeface="Cooper Hewitt Book" pitchFamily="2" charset="0"/>
                <a:ea typeface="Cooper Hewitt Book" pitchFamily="2" charset="0"/>
              </a:defRPr>
            </a:lvl2pPr>
            <a:lvl3pPr marL="914400" indent="0">
              <a:buNone/>
              <a:defRPr i="1">
                <a:solidFill>
                  <a:srgbClr val="FFFFFF"/>
                </a:solidFill>
                <a:latin typeface="Cooper Hewitt Book" pitchFamily="2" charset="0"/>
                <a:ea typeface="Cooper Hewitt Book" pitchFamily="2" charset="0"/>
              </a:defRPr>
            </a:lvl3pPr>
            <a:lvl4pPr marL="1371600" indent="0">
              <a:buNone/>
              <a:defRPr i="1">
                <a:solidFill>
                  <a:srgbClr val="FFFFFF"/>
                </a:solidFill>
                <a:latin typeface="Cooper Hewitt Book" pitchFamily="2" charset="0"/>
                <a:ea typeface="Cooper Hewitt Book" pitchFamily="2" charset="0"/>
              </a:defRPr>
            </a:lvl4pPr>
            <a:lvl5pPr marL="1828800" indent="0">
              <a:buNone/>
              <a:defRPr i="1">
                <a:solidFill>
                  <a:srgbClr val="FFFFFF"/>
                </a:solidFill>
                <a:latin typeface="Cooper Hewitt Book" pitchFamily="2" charset="0"/>
                <a:ea typeface="Cooper Hewitt Book" pitchFamily="2" charset="0"/>
              </a:defRPr>
            </a:lvl5pPr>
          </a:lstStyle>
          <a:p>
            <a:pPr lvl="0"/>
            <a:r>
              <a:rPr lang="en-US" dirty="0"/>
              <a:t>CLICK TO ADD A SUB-TITLE OR DATE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F314F84-F1A8-4A40-BCFE-67B8EFF93928}"/>
              </a:ext>
            </a:extLst>
          </p:cNvPr>
          <p:cNvSpPr/>
          <p:nvPr userDrawn="1"/>
        </p:nvSpPr>
        <p:spPr>
          <a:xfrm>
            <a:off x="334963" y="3881533"/>
            <a:ext cx="5021897" cy="1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7128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526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99C11022-4667-4C08-8255-CE05DDE552E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973930" y="-90000"/>
            <a:ext cx="6348698" cy="7006446"/>
          </a:xfrm>
          <a:custGeom>
            <a:avLst/>
            <a:gdLst>
              <a:gd name="connsiteX0" fmla="*/ 306712 w 6348698"/>
              <a:gd name="connsiteY0" fmla="*/ 0 h 7006446"/>
              <a:gd name="connsiteX1" fmla="*/ 6348698 w 6348698"/>
              <a:gd name="connsiteY1" fmla="*/ 0 h 7006446"/>
              <a:gd name="connsiteX2" fmla="*/ 6348698 w 6348698"/>
              <a:gd name="connsiteY2" fmla="*/ 7006446 h 7006446"/>
              <a:gd name="connsiteX3" fmla="*/ 4508020 w 6348698"/>
              <a:gd name="connsiteY3" fmla="*/ 7006446 h 7006446"/>
              <a:gd name="connsiteX4" fmla="*/ 2784014 w 6348698"/>
              <a:gd name="connsiteY4" fmla="*/ 6587520 h 7006446"/>
              <a:gd name="connsiteX5" fmla="*/ 3952613 w 6348698"/>
              <a:gd name="connsiteY5" fmla="*/ 4226276 h 7006446"/>
              <a:gd name="connsiteX6" fmla="*/ 1392169 w 6348698"/>
              <a:gd name="connsiteY6" fmla="*/ 3603992 h 7006446"/>
              <a:gd name="connsiteX7" fmla="*/ 2560510 w 6348698"/>
              <a:gd name="connsiteY7" fmla="*/ 1242192 h 7006446"/>
              <a:gd name="connsiteX8" fmla="*/ 0 w 6348698"/>
              <a:gd name="connsiteY8" fmla="*/ 619767 h 7006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48698" h="7006446">
                <a:moveTo>
                  <a:pt x="306712" y="0"/>
                </a:moveTo>
                <a:lnTo>
                  <a:pt x="6348698" y="0"/>
                </a:lnTo>
                <a:lnTo>
                  <a:pt x="6348698" y="7006446"/>
                </a:lnTo>
                <a:lnTo>
                  <a:pt x="4508020" y="7006446"/>
                </a:lnTo>
                <a:lnTo>
                  <a:pt x="2784014" y="6587520"/>
                </a:lnTo>
                <a:lnTo>
                  <a:pt x="3952613" y="4226276"/>
                </a:lnTo>
                <a:lnTo>
                  <a:pt x="1392169" y="3603992"/>
                </a:lnTo>
                <a:lnTo>
                  <a:pt x="2560510" y="1242192"/>
                </a:lnTo>
                <a:lnTo>
                  <a:pt x="0" y="61976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2520000" tIns="0" rIns="0" bIns="0" anchor="ctr" anchorCtr="1">
            <a:noAutofit/>
          </a:bodyPr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76276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205B8710-9AD8-4D7D-8CC5-3815832F9F3C}"/>
              </a:ext>
            </a:extLst>
          </p:cNvPr>
          <p:cNvSpPr/>
          <p:nvPr userDrawn="1"/>
        </p:nvSpPr>
        <p:spPr>
          <a:xfrm>
            <a:off x="334964" y="1456998"/>
            <a:ext cx="4075112" cy="1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7128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526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524AC5A-ECB1-479E-BBA5-163F2E5FE02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973930" y="-90000"/>
            <a:ext cx="6348698" cy="7006446"/>
          </a:xfrm>
          <a:custGeom>
            <a:avLst/>
            <a:gdLst>
              <a:gd name="connsiteX0" fmla="*/ 306712 w 6348698"/>
              <a:gd name="connsiteY0" fmla="*/ 0 h 7006446"/>
              <a:gd name="connsiteX1" fmla="*/ 6348698 w 6348698"/>
              <a:gd name="connsiteY1" fmla="*/ 0 h 7006446"/>
              <a:gd name="connsiteX2" fmla="*/ 6348698 w 6348698"/>
              <a:gd name="connsiteY2" fmla="*/ 7006446 h 7006446"/>
              <a:gd name="connsiteX3" fmla="*/ 4508020 w 6348698"/>
              <a:gd name="connsiteY3" fmla="*/ 7006446 h 7006446"/>
              <a:gd name="connsiteX4" fmla="*/ 2784014 w 6348698"/>
              <a:gd name="connsiteY4" fmla="*/ 6587520 h 7006446"/>
              <a:gd name="connsiteX5" fmla="*/ 3952613 w 6348698"/>
              <a:gd name="connsiteY5" fmla="*/ 4226276 h 7006446"/>
              <a:gd name="connsiteX6" fmla="*/ 1392169 w 6348698"/>
              <a:gd name="connsiteY6" fmla="*/ 3603992 h 7006446"/>
              <a:gd name="connsiteX7" fmla="*/ 2560510 w 6348698"/>
              <a:gd name="connsiteY7" fmla="*/ 1242192 h 7006446"/>
              <a:gd name="connsiteX8" fmla="*/ 0 w 6348698"/>
              <a:gd name="connsiteY8" fmla="*/ 619767 h 7006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48698" h="7006446">
                <a:moveTo>
                  <a:pt x="306712" y="0"/>
                </a:moveTo>
                <a:lnTo>
                  <a:pt x="6348698" y="0"/>
                </a:lnTo>
                <a:lnTo>
                  <a:pt x="6348698" y="7006446"/>
                </a:lnTo>
                <a:lnTo>
                  <a:pt x="4508020" y="7006446"/>
                </a:lnTo>
                <a:lnTo>
                  <a:pt x="2784014" y="6587520"/>
                </a:lnTo>
                <a:lnTo>
                  <a:pt x="3952613" y="4226276"/>
                </a:lnTo>
                <a:lnTo>
                  <a:pt x="1392169" y="3603992"/>
                </a:lnTo>
                <a:lnTo>
                  <a:pt x="2560510" y="1242192"/>
                </a:lnTo>
                <a:lnTo>
                  <a:pt x="0" y="61976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2520000" tIns="0" rIns="0" bIns="0" anchor="ctr" anchorCtr="1">
            <a:noAutofit/>
          </a:bodyPr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39B42B2-1472-4860-AE53-F2DB14A333F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963" y="1456999"/>
            <a:ext cx="5761037" cy="4113539"/>
          </a:xfrm>
          <a:prstGeom prst="rect">
            <a:avLst/>
          </a:prstGeom>
        </p:spPr>
        <p:txBody>
          <a:bodyPr lIns="0" tIns="0" rIns="360000" bIns="0" anchor="ctr" anchorCtr="0"/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2000">
                <a:solidFill>
                  <a:srgbClr val="FFFFFF"/>
                </a:solidFill>
              </a:defRPr>
            </a:lvl1pPr>
            <a:lvl2pPr marL="742950" indent="-28575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2pPr>
            <a:lvl3pPr marL="1200150" indent="-28575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3pPr>
            <a:lvl4pPr marL="1657350" indent="-28575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4pPr>
            <a:lvl5pPr marL="2114550" indent="-28575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3" name="Title 15">
            <a:extLst>
              <a:ext uri="{FF2B5EF4-FFF2-40B4-BE49-F238E27FC236}">
                <a16:creationId xmlns:a16="http://schemas.microsoft.com/office/drawing/2014/main" id="{CB14A80F-B008-4729-AA3C-A8EA530D20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4" y="368300"/>
            <a:ext cx="4075112" cy="1106699"/>
          </a:xfrm>
          <a:prstGeom prst="rect">
            <a:avLst/>
          </a:prstGeom>
        </p:spPr>
        <p:txBody>
          <a:bodyPr lIns="0" tIns="0" rIns="360000" bIns="0" anchor="ctr" anchorCtr="0"/>
          <a:lstStyle>
            <a:lvl1pPr>
              <a:defRPr sz="3200" b="0" i="1" cap="all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ADD a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71142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E12E4F94-AE0E-4B97-98D8-44580F6340E3}"/>
              </a:ext>
            </a:extLst>
          </p:cNvPr>
          <p:cNvGrpSpPr/>
          <p:nvPr userDrawn="1"/>
        </p:nvGrpSpPr>
        <p:grpSpPr>
          <a:xfrm>
            <a:off x="407612" y="436487"/>
            <a:ext cx="1099482" cy="872549"/>
            <a:chOff x="407612" y="361842"/>
            <a:chExt cx="1099482" cy="872549"/>
          </a:xfrm>
          <a:solidFill>
            <a:srgbClr val="FFFFFF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C9335140-ED6A-470A-9FD1-62B679F9CFD0}"/>
                </a:ext>
              </a:extLst>
            </p:cNvPr>
            <p:cNvSpPr/>
            <p:nvPr/>
          </p:nvSpPr>
          <p:spPr>
            <a:xfrm>
              <a:off x="1067301" y="361842"/>
              <a:ext cx="439793" cy="872549"/>
            </a:xfrm>
            <a:custGeom>
              <a:avLst/>
              <a:gdLst>
                <a:gd name="connsiteX0" fmla="*/ 439793 w 439793"/>
                <a:gd name="connsiteY0" fmla="*/ 872550 h 872549"/>
                <a:gd name="connsiteX1" fmla="*/ 439793 w 439793"/>
                <a:gd name="connsiteY1" fmla="*/ 432756 h 872549"/>
                <a:gd name="connsiteX2" fmla="*/ 188891 w 439793"/>
                <a:gd name="connsiteY2" fmla="*/ 432756 h 872549"/>
                <a:gd name="connsiteX3" fmla="*/ 439793 w 439793"/>
                <a:gd name="connsiteY3" fmla="*/ 188671 h 872549"/>
                <a:gd name="connsiteX4" fmla="*/ 439793 w 439793"/>
                <a:gd name="connsiteY4" fmla="*/ 0 h 872549"/>
                <a:gd name="connsiteX5" fmla="*/ 0 w 439793"/>
                <a:gd name="connsiteY5" fmla="*/ 432756 h 872549"/>
                <a:gd name="connsiteX6" fmla="*/ 0 w 439793"/>
                <a:gd name="connsiteY6" fmla="*/ 432756 h 872549"/>
                <a:gd name="connsiteX7" fmla="*/ 0 w 439793"/>
                <a:gd name="connsiteY7" fmla="*/ 872550 h 872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9793" h="872549">
                  <a:moveTo>
                    <a:pt x="439793" y="872550"/>
                  </a:moveTo>
                  <a:lnTo>
                    <a:pt x="439793" y="432756"/>
                  </a:lnTo>
                  <a:lnTo>
                    <a:pt x="188891" y="432756"/>
                  </a:lnTo>
                  <a:cubicBezTo>
                    <a:pt x="192700" y="296907"/>
                    <a:pt x="303891" y="188737"/>
                    <a:pt x="439793" y="188671"/>
                  </a:cubicBezTo>
                  <a:lnTo>
                    <a:pt x="439793" y="0"/>
                  </a:lnTo>
                  <a:cubicBezTo>
                    <a:pt x="199624" y="-31"/>
                    <a:pt x="3844" y="192618"/>
                    <a:pt x="0" y="432756"/>
                  </a:cubicBezTo>
                  <a:lnTo>
                    <a:pt x="0" y="432756"/>
                  </a:lnTo>
                  <a:lnTo>
                    <a:pt x="0" y="872550"/>
                  </a:lnTo>
                  <a:close/>
                </a:path>
              </a:pathLst>
            </a:custGeom>
            <a:grpFill/>
            <a:ln w="57150" cap="flat">
              <a:solidFill>
                <a:srgbClr val="FFFFFF"/>
              </a:solidFill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B w="6350"/>
            </a:sp3d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917B023-4D42-4B62-AD7F-02539544A9AF}"/>
                </a:ext>
              </a:extLst>
            </p:cNvPr>
            <p:cNvSpPr/>
            <p:nvPr/>
          </p:nvSpPr>
          <p:spPr>
            <a:xfrm>
              <a:off x="407612" y="361842"/>
              <a:ext cx="439793" cy="872549"/>
            </a:xfrm>
            <a:custGeom>
              <a:avLst/>
              <a:gdLst>
                <a:gd name="connsiteX0" fmla="*/ 439793 w 439793"/>
                <a:gd name="connsiteY0" fmla="*/ 872550 h 872549"/>
                <a:gd name="connsiteX1" fmla="*/ 439793 w 439793"/>
                <a:gd name="connsiteY1" fmla="*/ 432756 h 872549"/>
                <a:gd name="connsiteX2" fmla="*/ 188891 w 439793"/>
                <a:gd name="connsiteY2" fmla="*/ 432756 h 872549"/>
                <a:gd name="connsiteX3" fmla="*/ 439793 w 439793"/>
                <a:gd name="connsiteY3" fmla="*/ 188671 h 872549"/>
                <a:gd name="connsiteX4" fmla="*/ 439793 w 439793"/>
                <a:gd name="connsiteY4" fmla="*/ 0 h 872549"/>
                <a:gd name="connsiteX5" fmla="*/ 0 w 439793"/>
                <a:gd name="connsiteY5" fmla="*/ 432756 h 872549"/>
                <a:gd name="connsiteX6" fmla="*/ 0 w 439793"/>
                <a:gd name="connsiteY6" fmla="*/ 432756 h 872549"/>
                <a:gd name="connsiteX7" fmla="*/ 0 w 439793"/>
                <a:gd name="connsiteY7" fmla="*/ 872550 h 872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9793" h="872549">
                  <a:moveTo>
                    <a:pt x="439793" y="872550"/>
                  </a:moveTo>
                  <a:lnTo>
                    <a:pt x="439793" y="432756"/>
                  </a:lnTo>
                  <a:lnTo>
                    <a:pt x="188891" y="432756"/>
                  </a:lnTo>
                  <a:cubicBezTo>
                    <a:pt x="192700" y="296907"/>
                    <a:pt x="303890" y="188737"/>
                    <a:pt x="439793" y="188671"/>
                  </a:cubicBezTo>
                  <a:lnTo>
                    <a:pt x="439793" y="0"/>
                  </a:lnTo>
                  <a:cubicBezTo>
                    <a:pt x="199624" y="-31"/>
                    <a:pt x="3844" y="192618"/>
                    <a:pt x="0" y="432756"/>
                  </a:cubicBezTo>
                  <a:lnTo>
                    <a:pt x="0" y="432756"/>
                  </a:lnTo>
                  <a:lnTo>
                    <a:pt x="0" y="872550"/>
                  </a:lnTo>
                  <a:close/>
                </a:path>
              </a:pathLst>
            </a:custGeom>
            <a:grpFill/>
            <a:ln w="57150" cap="flat">
              <a:solidFill>
                <a:srgbClr val="FFFFFF"/>
              </a:solidFill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B w="6350"/>
            </a:sp3d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5284CC4A-D610-4657-8E9E-4C238FDDBD94}"/>
              </a:ext>
            </a:extLst>
          </p:cNvPr>
          <p:cNvSpPr/>
          <p:nvPr userDrawn="1"/>
        </p:nvSpPr>
        <p:spPr>
          <a:xfrm>
            <a:off x="334963" y="4823926"/>
            <a:ext cx="5761037" cy="1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7128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526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678E601-1C67-48DE-A5B5-81F5D82178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1412874"/>
            <a:ext cx="5761037" cy="3429052"/>
          </a:xfrm>
          <a:prstGeom prst="rect">
            <a:avLst/>
          </a:prstGeom>
        </p:spPr>
        <p:txBody>
          <a:bodyPr lIns="0" tIns="0" rIns="0" bIns="108000" anchor="b" anchorCtr="0"/>
          <a:lstStyle>
            <a:lvl1pPr>
              <a:defRPr lang="en-GB" sz="3200" dirty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Add your quote here</a:t>
            </a:r>
            <a:endParaRPr lang="en-GB" dirty="0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B164FE9E-0466-4E22-8E7B-D633101927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963" y="4841926"/>
            <a:ext cx="5761037" cy="804271"/>
          </a:xfrm>
          <a:prstGeom prst="rect">
            <a:avLst/>
          </a:prstGeom>
        </p:spPr>
        <p:txBody>
          <a:bodyPr lIns="0" tIns="180000" rIns="0" bIns="0"/>
          <a:lstStyle>
            <a:lvl1pPr marL="0" indent="0">
              <a:buNone/>
              <a:defRPr sz="1600" i="1" cap="all" baseline="0">
                <a:solidFill>
                  <a:srgbClr val="FFFFFF"/>
                </a:solidFill>
                <a:latin typeface="Cooper Hewitt Book" pitchFamily="2" charset="0"/>
                <a:ea typeface="Cooper Hewitt Book" pitchFamily="2" charset="0"/>
              </a:defRPr>
            </a:lvl1pPr>
            <a:lvl2pPr marL="457200" indent="0">
              <a:buNone/>
              <a:defRPr i="1">
                <a:solidFill>
                  <a:srgbClr val="FFFFFF"/>
                </a:solidFill>
                <a:latin typeface="Cooper Hewitt Book" pitchFamily="2" charset="0"/>
                <a:ea typeface="Cooper Hewitt Book" pitchFamily="2" charset="0"/>
              </a:defRPr>
            </a:lvl2pPr>
            <a:lvl3pPr marL="914400" indent="0">
              <a:buNone/>
              <a:defRPr i="1">
                <a:solidFill>
                  <a:srgbClr val="FFFFFF"/>
                </a:solidFill>
                <a:latin typeface="Cooper Hewitt Book" pitchFamily="2" charset="0"/>
                <a:ea typeface="Cooper Hewitt Book" pitchFamily="2" charset="0"/>
              </a:defRPr>
            </a:lvl3pPr>
            <a:lvl4pPr marL="1371600" indent="0">
              <a:buNone/>
              <a:defRPr i="1">
                <a:solidFill>
                  <a:srgbClr val="FFFFFF"/>
                </a:solidFill>
                <a:latin typeface="Cooper Hewitt Book" pitchFamily="2" charset="0"/>
                <a:ea typeface="Cooper Hewitt Book" pitchFamily="2" charset="0"/>
              </a:defRPr>
            </a:lvl4pPr>
            <a:lvl5pPr marL="1828800" indent="0">
              <a:buNone/>
              <a:defRPr i="1">
                <a:solidFill>
                  <a:srgbClr val="FFFFFF"/>
                </a:solidFill>
                <a:latin typeface="Cooper Hewitt Book" pitchFamily="2" charset="0"/>
                <a:ea typeface="Cooper Hewitt Book" pitchFamily="2" charset="0"/>
              </a:defRPr>
            </a:lvl5pPr>
          </a:lstStyle>
          <a:p>
            <a:pPr lvl="0"/>
            <a:r>
              <a:rPr lang="en-US" dirty="0"/>
              <a:t>Add the name here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711FC32-5B4A-4864-983E-35F2E7847D2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973930" y="-90000"/>
            <a:ext cx="6348698" cy="7006446"/>
          </a:xfrm>
          <a:custGeom>
            <a:avLst/>
            <a:gdLst>
              <a:gd name="connsiteX0" fmla="*/ 306712 w 6348698"/>
              <a:gd name="connsiteY0" fmla="*/ 0 h 7006446"/>
              <a:gd name="connsiteX1" fmla="*/ 6348698 w 6348698"/>
              <a:gd name="connsiteY1" fmla="*/ 0 h 7006446"/>
              <a:gd name="connsiteX2" fmla="*/ 6348698 w 6348698"/>
              <a:gd name="connsiteY2" fmla="*/ 7006446 h 7006446"/>
              <a:gd name="connsiteX3" fmla="*/ 4508020 w 6348698"/>
              <a:gd name="connsiteY3" fmla="*/ 7006446 h 7006446"/>
              <a:gd name="connsiteX4" fmla="*/ 2784014 w 6348698"/>
              <a:gd name="connsiteY4" fmla="*/ 6587520 h 7006446"/>
              <a:gd name="connsiteX5" fmla="*/ 3952613 w 6348698"/>
              <a:gd name="connsiteY5" fmla="*/ 4226276 h 7006446"/>
              <a:gd name="connsiteX6" fmla="*/ 1392169 w 6348698"/>
              <a:gd name="connsiteY6" fmla="*/ 3603992 h 7006446"/>
              <a:gd name="connsiteX7" fmla="*/ 2560510 w 6348698"/>
              <a:gd name="connsiteY7" fmla="*/ 1242192 h 7006446"/>
              <a:gd name="connsiteX8" fmla="*/ 0 w 6348698"/>
              <a:gd name="connsiteY8" fmla="*/ 619767 h 7006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48698" h="7006446">
                <a:moveTo>
                  <a:pt x="306712" y="0"/>
                </a:moveTo>
                <a:lnTo>
                  <a:pt x="6348698" y="0"/>
                </a:lnTo>
                <a:lnTo>
                  <a:pt x="6348698" y="7006446"/>
                </a:lnTo>
                <a:lnTo>
                  <a:pt x="4508020" y="7006446"/>
                </a:lnTo>
                <a:lnTo>
                  <a:pt x="2784014" y="6587520"/>
                </a:lnTo>
                <a:lnTo>
                  <a:pt x="3952613" y="4226276"/>
                </a:lnTo>
                <a:lnTo>
                  <a:pt x="1392169" y="3603992"/>
                </a:lnTo>
                <a:lnTo>
                  <a:pt x="2560510" y="1242192"/>
                </a:lnTo>
                <a:lnTo>
                  <a:pt x="0" y="61976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2520000" tIns="0" rIns="0" bIns="0" anchor="ctr" anchorCtr="1">
            <a:noAutofit/>
          </a:bodyPr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78465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75E86139-C99D-4BE8-93A2-6934E83A8D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368300"/>
            <a:ext cx="5761037" cy="1106699"/>
          </a:xfrm>
          <a:prstGeom prst="rect">
            <a:avLst/>
          </a:prstGeom>
        </p:spPr>
        <p:txBody>
          <a:bodyPr lIns="0" tIns="0" rIns="360000" bIns="0" anchor="ctr" anchorCtr="0"/>
          <a:lstStyle>
            <a:lvl1pPr>
              <a:defRPr sz="3200" b="0" i="1" cap="all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ADD a TITLE</a:t>
            </a:r>
            <a:endParaRPr lang="en-GB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05B8710-9AD8-4D7D-8CC5-3815832F9F3C}"/>
              </a:ext>
            </a:extLst>
          </p:cNvPr>
          <p:cNvSpPr/>
          <p:nvPr userDrawn="1"/>
        </p:nvSpPr>
        <p:spPr>
          <a:xfrm>
            <a:off x="334963" y="1456999"/>
            <a:ext cx="5761037" cy="1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7128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526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7" name="Picture Placeholder 17">
            <a:extLst>
              <a:ext uri="{FF2B5EF4-FFF2-40B4-BE49-F238E27FC236}">
                <a16:creationId xmlns:a16="http://schemas.microsoft.com/office/drawing/2014/main" id="{C5F0E94E-DD1A-4825-856D-3191B0CE152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700000" y="211917"/>
            <a:ext cx="4730127" cy="5434280"/>
          </a:xfrm>
          <a:custGeom>
            <a:avLst/>
            <a:gdLst>
              <a:gd name="connsiteX0" fmla="*/ 2748426 w 4730127"/>
              <a:gd name="connsiteY0" fmla="*/ 0 h 5434280"/>
              <a:gd name="connsiteX1" fmla="*/ 4690458 w 4730127"/>
              <a:gd name="connsiteY1" fmla="*/ 796590 h 5434280"/>
              <a:gd name="connsiteX2" fmla="*/ 4730127 w 4730127"/>
              <a:gd name="connsiteY2" fmla="*/ 839754 h 5434280"/>
              <a:gd name="connsiteX3" fmla="*/ 4730127 w 4730127"/>
              <a:gd name="connsiteY3" fmla="*/ 4593970 h 5434280"/>
              <a:gd name="connsiteX4" fmla="*/ 4690125 w 4730127"/>
              <a:gd name="connsiteY4" fmla="*/ 4637484 h 5434280"/>
              <a:gd name="connsiteX5" fmla="*/ 2748426 w 4730127"/>
              <a:gd name="connsiteY5" fmla="*/ 5434280 h 5434280"/>
              <a:gd name="connsiteX6" fmla="*/ 0 w 4730127"/>
              <a:gd name="connsiteY6" fmla="*/ 2717457 h 5434280"/>
              <a:gd name="connsiteX7" fmla="*/ 2748426 w 4730127"/>
              <a:gd name="connsiteY7" fmla="*/ 0 h 5434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30127" h="5434280">
                <a:moveTo>
                  <a:pt x="2748426" y="0"/>
                </a:moveTo>
                <a:cubicBezTo>
                  <a:pt x="3506194" y="0"/>
                  <a:pt x="4193047" y="304605"/>
                  <a:pt x="4690458" y="796590"/>
                </a:cubicBezTo>
                <a:lnTo>
                  <a:pt x="4730127" y="839754"/>
                </a:lnTo>
                <a:lnTo>
                  <a:pt x="4730127" y="4593970"/>
                </a:lnTo>
                <a:lnTo>
                  <a:pt x="4690125" y="4637484"/>
                </a:lnTo>
                <a:cubicBezTo>
                  <a:pt x="4192603" y="5129485"/>
                  <a:pt x="3505751" y="5434280"/>
                  <a:pt x="2748426" y="5434280"/>
                </a:cubicBezTo>
                <a:cubicBezTo>
                  <a:pt x="1233778" y="5434280"/>
                  <a:pt x="0" y="4215860"/>
                  <a:pt x="0" y="2717457"/>
                </a:cubicBezTo>
                <a:cubicBezTo>
                  <a:pt x="0" y="1219054"/>
                  <a:pt x="1232889" y="0"/>
                  <a:pt x="2748426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 anchorCtr="1">
            <a:noAutofit/>
          </a:bodyPr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F4EFE31-FE2D-4525-A934-AF6998C2C65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963" y="1456999"/>
            <a:ext cx="5761037" cy="4113539"/>
          </a:xfrm>
          <a:prstGeom prst="rect">
            <a:avLst/>
          </a:prstGeom>
        </p:spPr>
        <p:txBody>
          <a:bodyPr lIns="0" tIns="0" rIns="360000" bIns="0" anchor="ctr" anchorCtr="0"/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2000">
                <a:solidFill>
                  <a:srgbClr val="FFFFFF"/>
                </a:solidFill>
              </a:defRPr>
            </a:lvl1pPr>
            <a:lvl2pPr marL="742950" indent="-28575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2pPr>
            <a:lvl3pPr marL="1200150" indent="-28575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3pPr>
            <a:lvl4pPr marL="1657350" indent="-28575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4pPr>
            <a:lvl5pPr marL="2114550" indent="-28575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95385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5">
            <a:extLst>
              <a:ext uri="{FF2B5EF4-FFF2-40B4-BE49-F238E27FC236}">
                <a16:creationId xmlns:a16="http://schemas.microsoft.com/office/drawing/2014/main" id="{D3E81000-15C1-4F0B-8E2B-9245563FD8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368300"/>
            <a:ext cx="5761037" cy="1077692"/>
          </a:xfrm>
          <a:prstGeom prst="rect">
            <a:avLst/>
          </a:prstGeom>
        </p:spPr>
        <p:txBody>
          <a:bodyPr lIns="0" tIns="0" rIns="360000" bIns="0" anchor="ctr" anchorCtr="0"/>
          <a:lstStyle>
            <a:lvl1pPr>
              <a:defRPr sz="3200" b="0" i="1" cap="all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15C622A-1B11-4CD6-86C2-65BB42E45360}"/>
              </a:ext>
            </a:extLst>
          </p:cNvPr>
          <p:cNvSpPr/>
          <p:nvPr userDrawn="1"/>
        </p:nvSpPr>
        <p:spPr>
          <a:xfrm>
            <a:off x="334963" y="1456999"/>
            <a:ext cx="5761037" cy="1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7128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526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7D2BB0DD-CFB4-4495-BCF1-A7434EC196E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963" y="1474999"/>
            <a:ext cx="5761037" cy="987865"/>
          </a:xfrm>
          <a:prstGeom prst="rect">
            <a:avLst/>
          </a:prstGeom>
        </p:spPr>
        <p:txBody>
          <a:bodyPr lIns="0" tIns="0" rIns="360000" bIns="0" anchor="ctr" anchorCtr="0"/>
          <a:lstStyle>
            <a:lvl1pPr marL="0" indent="0">
              <a:buNone/>
              <a:defRPr sz="2200">
                <a:solidFill>
                  <a:srgbClr val="FFFFFF"/>
                </a:solidFill>
              </a:defRPr>
            </a:lvl1pPr>
            <a:lvl2pPr marL="742950" indent="-285750">
              <a:buFont typeface="Wingdings" panose="05000000000000000000" pitchFamily="2" charset="2"/>
              <a:buChar char="§"/>
              <a:defRPr sz="2200">
                <a:solidFill>
                  <a:srgbClr val="FFFFFF"/>
                </a:solidFill>
              </a:defRPr>
            </a:lvl2pPr>
            <a:lvl3pPr marL="1200150" indent="-285750">
              <a:buFont typeface="Wingdings" panose="05000000000000000000" pitchFamily="2" charset="2"/>
              <a:buChar char="§"/>
              <a:defRPr sz="2200">
                <a:solidFill>
                  <a:srgbClr val="FFFFFF"/>
                </a:solidFill>
              </a:defRPr>
            </a:lvl3pPr>
            <a:lvl4pPr marL="1657350" indent="-285750">
              <a:buFont typeface="Wingdings" panose="05000000000000000000" pitchFamily="2" charset="2"/>
              <a:buChar char="§"/>
              <a:defRPr sz="2200">
                <a:solidFill>
                  <a:srgbClr val="FFFFFF"/>
                </a:solidFill>
              </a:defRPr>
            </a:lvl4pPr>
            <a:lvl5pPr marL="2114550" indent="-285750">
              <a:buFont typeface="Wingdings" panose="05000000000000000000" pitchFamily="2" charset="2"/>
              <a:buChar char="§"/>
              <a:defRPr sz="22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pic>
        <p:nvPicPr>
          <p:cNvPr id="35" name="Picture 11">
            <a:extLst>
              <a:ext uri="{FF2B5EF4-FFF2-40B4-BE49-F238E27FC236}">
                <a16:creationId xmlns:a16="http://schemas.microsoft.com/office/drawing/2014/main" id="{EDF0997E-150F-49D4-B28D-375BD07A83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34963" y="2655156"/>
            <a:ext cx="288000" cy="288000"/>
          </a:xfrm>
          <a:prstGeom prst="rect">
            <a:avLst/>
          </a:prstGeom>
        </p:spPr>
      </p:pic>
      <p:sp>
        <p:nvSpPr>
          <p:cNvPr id="36" name="Text Placeholder 21">
            <a:extLst>
              <a:ext uri="{FF2B5EF4-FFF2-40B4-BE49-F238E27FC236}">
                <a16:creationId xmlns:a16="http://schemas.microsoft.com/office/drawing/2014/main" id="{DE84C7B7-9CCD-435A-8E58-D866FA960A5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2963" y="2652314"/>
            <a:ext cx="5493675" cy="287997"/>
          </a:xfrm>
          <a:prstGeom prst="rect">
            <a:avLst/>
          </a:prstGeom>
        </p:spPr>
        <p:txBody>
          <a:bodyPr lIns="108000" tIns="0" rIns="0" bIns="0" anchor="ctr" anchorCtr="0"/>
          <a:lstStyle>
            <a:lvl1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200" i="1">
                <a:solidFill>
                  <a:srgbClr val="FFFFFF"/>
                </a:solidFill>
                <a:latin typeface="+mj-lt"/>
              </a:defRPr>
            </a:lvl1pPr>
            <a:lvl2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400"/>
            </a:lvl2pPr>
            <a:lvl3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400"/>
            </a:lvl3pPr>
            <a:lvl4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400"/>
            </a:lvl4pPr>
            <a:lvl5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400"/>
            </a:lvl5pPr>
          </a:lstStyle>
          <a:p>
            <a:pPr lvl="0"/>
            <a:r>
              <a:rPr lang="en-US" dirty="0"/>
              <a:t>CLICK TO ADD A PHONE NUMBER</a:t>
            </a:r>
            <a:endParaRPr lang="en-GB" dirty="0"/>
          </a:p>
        </p:txBody>
      </p:sp>
      <p:sp>
        <p:nvSpPr>
          <p:cNvPr id="37" name="Text Placeholder 21">
            <a:extLst>
              <a:ext uri="{FF2B5EF4-FFF2-40B4-BE49-F238E27FC236}">
                <a16:creationId xmlns:a16="http://schemas.microsoft.com/office/drawing/2014/main" id="{03DC4D78-A607-4F64-88D8-763F3EB5A6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2963" y="3135439"/>
            <a:ext cx="5493675" cy="287997"/>
          </a:xfrm>
          <a:prstGeom prst="rect">
            <a:avLst/>
          </a:prstGeom>
        </p:spPr>
        <p:txBody>
          <a:bodyPr lIns="108000" tIns="0" rIns="0" bIns="0" anchor="ctr" anchorCtr="0"/>
          <a:lstStyle>
            <a:lvl1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200" i="1">
                <a:solidFill>
                  <a:srgbClr val="FFFFFF"/>
                </a:solidFill>
                <a:latin typeface="+mj-lt"/>
              </a:defRPr>
            </a:lvl1pPr>
            <a:lvl2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400"/>
            </a:lvl2pPr>
            <a:lvl3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400"/>
            </a:lvl3pPr>
            <a:lvl4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400"/>
            </a:lvl4pPr>
            <a:lvl5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400"/>
            </a:lvl5pPr>
          </a:lstStyle>
          <a:p>
            <a:pPr lvl="0"/>
            <a:r>
              <a:rPr lang="en-US" dirty="0"/>
              <a:t>CLICK TO ADD AN EMAIL ADDRESS</a:t>
            </a:r>
            <a:endParaRPr lang="en-GB" dirty="0"/>
          </a:p>
        </p:txBody>
      </p:sp>
      <p:pic>
        <p:nvPicPr>
          <p:cNvPr id="38" name="Picture 2">
            <a:extLst>
              <a:ext uri="{FF2B5EF4-FFF2-40B4-BE49-F238E27FC236}">
                <a16:creationId xmlns:a16="http://schemas.microsoft.com/office/drawing/2014/main" id="{8DEB1AC2-316F-4E9D-B831-139EA3BDAA8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34963" y="3135448"/>
            <a:ext cx="288000" cy="288000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60F6A0F4-1DEB-4A43-89A5-926853E340C1}"/>
              </a:ext>
            </a:extLst>
          </p:cNvPr>
          <p:cNvGrpSpPr/>
          <p:nvPr userDrawn="1"/>
        </p:nvGrpSpPr>
        <p:grpSpPr>
          <a:xfrm>
            <a:off x="334963" y="3615740"/>
            <a:ext cx="5781673" cy="288006"/>
            <a:chOff x="371474" y="4185329"/>
            <a:chExt cx="5781673" cy="288006"/>
          </a:xfrm>
        </p:grpSpPr>
        <p:pic>
          <p:nvPicPr>
            <p:cNvPr id="40" name="Picture 15">
              <a:extLst>
                <a:ext uri="{FF2B5EF4-FFF2-40B4-BE49-F238E27FC236}">
                  <a16:creationId xmlns:a16="http://schemas.microsoft.com/office/drawing/2014/main" id="{7CD62F1E-AA04-4548-A9AA-1C8B017991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371474" y="4185335"/>
              <a:ext cx="288000" cy="288000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315E144-4FDC-49AB-8AEB-7103F4792B7E}"/>
                </a:ext>
              </a:extLst>
            </p:cNvPr>
            <p:cNvSpPr txBox="1"/>
            <p:nvPr userDrawn="1"/>
          </p:nvSpPr>
          <p:spPr>
            <a:xfrm>
              <a:off x="659472" y="4185329"/>
              <a:ext cx="5493675" cy="276999"/>
            </a:xfrm>
            <a:prstGeom prst="rect">
              <a:avLst/>
            </a:prstGeom>
            <a:noFill/>
          </p:spPr>
          <p:txBody>
            <a:bodyPr wrap="square" lIns="108000" tIns="0" rIns="0" bIns="0" rtlCol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i="1" dirty="0">
                  <a:solidFill>
                    <a:srgbClr val="FFFFFF"/>
                  </a:solidFill>
                  <a:latin typeface="+mj-lt"/>
                </a:rPr>
                <a:t>WWW. SENEDDIEUENCTID.CYMRU  |  WWW. YOUTHPARLIAMENT.WALES</a:t>
              </a:r>
              <a:endParaRPr lang="en-GB" sz="1200" i="1" dirty="0">
                <a:solidFill>
                  <a:srgbClr val="FFFFFF"/>
                </a:solidFill>
                <a:latin typeface="+mj-lt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1766D03-2CE9-4497-B3F2-53A805183F8B}"/>
              </a:ext>
            </a:extLst>
          </p:cNvPr>
          <p:cNvGrpSpPr/>
          <p:nvPr userDrawn="1"/>
        </p:nvGrpSpPr>
        <p:grpSpPr>
          <a:xfrm>
            <a:off x="334963" y="4096038"/>
            <a:ext cx="5245222" cy="288006"/>
            <a:chOff x="378497" y="4617216"/>
            <a:chExt cx="5245222" cy="288006"/>
          </a:xfrm>
        </p:grpSpPr>
        <p:pic>
          <p:nvPicPr>
            <p:cNvPr id="43" name="Picture 6">
              <a:extLst>
                <a:ext uri="{FF2B5EF4-FFF2-40B4-BE49-F238E27FC236}">
                  <a16:creationId xmlns:a16="http://schemas.microsoft.com/office/drawing/2014/main" id="{7E7A0441-50CE-41E5-9052-1A178153E6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378497" y="4617216"/>
              <a:ext cx="288000" cy="288000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A8124DC-0931-4A4C-A867-2A5F0F90B146}"/>
                </a:ext>
              </a:extLst>
            </p:cNvPr>
            <p:cNvSpPr txBox="1"/>
            <p:nvPr userDrawn="1"/>
          </p:nvSpPr>
          <p:spPr>
            <a:xfrm>
              <a:off x="659473" y="4628223"/>
              <a:ext cx="4964246" cy="276999"/>
            </a:xfrm>
            <a:prstGeom prst="rect">
              <a:avLst/>
            </a:prstGeom>
            <a:noFill/>
          </p:spPr>
          <p:txBody>
            <a:bodyPr wrap="square" lIns="108000" tIns="0" rIns="0" bIns="0" rtlCol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b="1" i="1" dirty="0">
                  <a:solidFill>
                    <a:srgbClr val="FFFFFF"/>
                  </a:solidFill>
                  <a:latin typeface="+mj-lt"/>
                </a:rPr>
                <a:t>WELSHYOUTHPARLIAMENT | SENEDDIEUENCTIDCYMRU</a:t>
              </a:r>
              <a:endParaRPr lang="en-GB" sz="1200" b="1" i="1" dirty="0">
                <a:solidFill>
                  <a:srgbClr val="FFFFFF"/>
                </a:solidFill>
                <a:latin typeface="+mj-lt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4645E1B-B9F5-40A2-B41D-95B569ED06DC}"/>
              </a:ext>
            </a:extLst>
          </p:cNvPr>
          <p:cNvGrpSpPr/>
          <p:nvPr userDrawn="1"/>
        </p:nvGrpSpPr>
        <p:grpSpPr>
          <a:xfrm>
            <a:off x="334963" y="4576336"/>
            <a:ext cx="5346666" cy="288000"/>
            <a:chOff x="378497" y="5049094"/>
            <a:chExt cx="5346666" cy="288000"/>
          </a:xfrm>
        </p:grpSpPr>
        <p:pic>
          <p:nvPicPr>
            <p:cNvPr id="46" name="Picture 4">
              <a:extLst>
                <a:ext uri="{FF2B5EF4-FFF2-40B4-BE49-F238E27FC236}">
                  <a16:creationId xmlns:a16="http://schemas.microsoft.com/office/drawing/2014/main" id="{1C22F09F-E851-4F8E-8B54-E8A6AC4606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>
            <a:xfrm>
              <a:off x="378497" y="5049094"/>
              <a:ext cx="288000" cy="288000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FE0061F-5E37-4EE3-9A04-3086F7931979}"/>
                </a:ext>
              </a:extLst>
            </p:cNvPr>
            <p:cNvSpPr txBox="1"/>
            <p:nvPr userDrawn="1"/>
          </p:nvSpPr>
          <p:spPr>
            <a:xfrm>
              <a:off x="666496" y="5060095"/>
              <a:ext cx="5058667" cy="276999"/>
            </a:xfrm>
            <a:prstGeom prst="rect">
              <a:avLst/>
            </a:prstGeom>
            <a:noFill/>
          </p:spPr>
          <p:txBody>
            <a:bodyPr wrap="square" lIns="108000" tIns="0" rIns="0" bIns="0" rtlCol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i="1" dirty="0">
                  <a:solidFill>
                    <a:srgbClr val="FFFFFF"/>
                  </a:solidFill>
                  <a:latin typeface="+mj-lt"/>
                </a:rPr>
                <a:t>WELSHYOUTHPARLIAMENT | SENEDDIEUENCTIDCYMRU</a:t>
              </a:r>
              <a:endParaRPr lang="en-GB" sz="1200" i="1" dirty="0">
                <a:solidFill>
                  <a:srgbClr val="FFFFFF"/>
                </a:solidFill>
                <a:latin typeface="+mj-lt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FC43FD2-AE59-4E8B-8EF3-4987977ED898}"/>
              </a:ext>
            </a:extLst>
          </p:cNvPr>
          <p:cNvGrpSpPr/>
          <p:nvPr userDrawn="1"/>
        </p:nvGrpSpPr>
        <p:grpSpPr>
          <a:xfrm>
            <a:off x="334963" y="5056628"/>
            <a:ext cx="4486276" cy="288000"/>
            <a:chOff x="378497" y="5480975"/>
            <a:chExt cx="4486276" cy="288000"/>
          </a:xfrm>
        </p:grpSpPr>
        <p:pic>
          <p:nvPicPr>
            <p:cNvPr id="49" name="Picture 13">
              <a:extLst>
                <a:ext uri="{FF2B5EF4-FFF2-40B4-BE49-F238E27FC236}">
                  <a16:creationId xmlns:a16="http://schemas.microsoft.com/office/drawing/2014/main" id="{B7661CBA-9F18-4F6B-BC79-755DA68A86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>
              <a:off x="378497" y="5480975"/>
              <a:ext cx="288000" cy="288000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F1B7013B-0EE4-4ED4-9D99-4D7DEFDDB47D}"/>
                </a:ext>
              </a:extLst>
            </p:cNvPr>
            <p:cNvSpPr txBox="1"/>
            <p:nvPr userDrawn="1"/>
          </p:nvSpPr>
          <p:spPr>
            <a:xfrm>
              <a:off x="666497" y="5491967"/>
              <a:ext cx="4198276" cy="276999"/>
            </a:xfrm>
            <a:prstGeom prst="rect">
              <a:avLst/>
            </a:prstGeom>
            <a:noFill/>
          </p:spPr>
          <p:txBody>
            <a:bodyPr wrap="square" lIns="108000" tIns="0" rIns="0" bIns="0" rtlCol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i="1" cap="all" baseline="0" dirty="0" err="1">
                  <a:solidFill>
                    <a:srgbClr val="FFFFFF"/>
                  </a:solidFill>
                  <a:latin typeface="+mj-lt"/>
                </a:rPr>
                <a:t>welshyouthparl</a:t>
              </a:r>
              <a:r>
                <a:rPr lang="en-US" sz="1200" i="1" cap="all" dirty="0">
                  <a:solidFill>
                    <a:srgbClr val="FFFFFF"/>
                  </a:solidFill>
                  <a:latin typeface="+mj-lt"/>
                </a:rPr>
                <a:t>  |  </a:t>
              </a:r>
              <a:r>
                <a:rPr lang="en-US" sz="1200" i="1" cap="all" dirty="0" err="1">
                  <a:solidFill>
                    <a:srgbClr val="FFFFFF"/>
                  </a:solidFill>
                  <a:latin typeface="+mj-lt"/>
                </a:rPr>
                <a:t>seneddieuenctid</a:t>
              </a:r>
              <a:endParaRPr lang="en-GB" sz="1200" i="1" cap="all" dirty="0">
                <a:solidFill>
                  <a:srgbClr val="FFFFFF"/>
                </a:solidFill>
                <a:latin typeface="+mj-lt"/>
              </a:endParaRPr>
            </a:p>
          </p:txBody>
        </p:sp>
      </p:grp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F0E2482-B1C3-492F-8D68-C9AD7809F4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973930" y="-90000"/>
            <a:ext cx="6348698" cy="7006446"/>
          </a:xfrm>
          <a:custGeom>
            <a:avLst/>
            <a:gdLst>
              <a:gd name="connsiteX0" fmla="*/ 306712 w 6348698"/>
              <a:gd name="connsiteY0" fmla="*/ 0 h 7006446"/>
              <a:gd name="connsiteX1" fmla="*/ 6348698 w 6348698"/>
              <a:gd name="connsiteY1" fmla="*/ 0 h 7006446"/>
              <a:gd name="connsiteX2" fmla="*/ 6348698 w 6348698"/>
              <a:gd name="connsiteY2" fmla="*/ 7006446 h 7006446"/>
              <a:gd name="connsiteX3" fmla="*/ 4508020 w 6348698"/>
              <a:gd name="connsiteY3" fmla="*/ 7006446 h 7006446"/>
              <a:gd name="connsiteX4" fmla="*/ 2784014 w 6348698"/>
              <a:gd name="connsiteY4" fmla="*/ 6587520 h 7006446"/>
              <a:gd name="connsiteX5" fmla="*/ 3952613 w 6348698"/>
              <a:gd name="connsiteY5" fmla="*/ 4226276 h 7006446"/>
              <a:gd name="connsiteX6" fmla="*/ 1392169 w 6348698"/>
              <a:gd name="connsiteY6" fmla="*/ 3603992 h 7006446"/>
              <a:gd name="connsiteX7" fmla="*/ 2560510 w 6348698"/>
              <a:gd name="connsiteY7" fmla="*/ 1242192 h 7006446"/>
              <a:gd name="connsiteX8" fmla="*/ 0 w 6348698"/>
              <a:gd name="connsiteY8" fmla="*/ 619767 h 7006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48698" h="7006446">
                <a:moveTo>
                  <a:pt x="306712" y="0"/>
                </a:moveTo>
                <a:lnTo>
                  <a:pt x="6348698" y="0"/>
                </a:lnTo>
                <a:lnTo>
                  <a:pt x="6348698" y="7006446"/>
                </a:lnTo>
                <a:lnTo>
                  <a:pt x="4508020" y="7006446"/>
                </a:lnTo>
                <a:lnTo>
                  <a:pt x="2784014" y="6587520"/>
                </a:lnTo>
                <a:lnTo>
                  <a:pt x="3952613" y="4226276"/>
                </a:lnTo>
                <a:lnTo>
                  <a:pt x="1392169" y="3603992"/>
                </a:lnTo>
                <a:lnTo>
                  <a:pt x="2560510" y="1242192"/>
                </a:lnTo>
                <a:lnTo>
                  <a:pt x="0" y="61976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2520000" tIns="0" rIns="0" bIns="0" anchor="ctr" anchorCtr="1">
            <a:noAutofit/>
          </a:bodyPr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42564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0C475-3386-4E5F-BC25-A47378297D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4" y="368300"/>
            <a:ext cx="5021896" cy="3531234"/>
          </a:xfrm>
          <a:prstGeom prst="rect">
            <a:avLst/>
          </a:prstGeom>
        </p:spPr>
        <p:txBody>
          <a:bodyPr lIns="0" tIns="0" rIns="0" bIns="108000" anchor="b" anchorCtr="0"/>
          <a:lstStyle>
            <a:lvl1pPr>
              <a:defRPr i="1" cap="all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ADD  A TITLE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B553E44-CAB5-4F16-91CC-3ECD3E6846D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964" y="3881534"/>
            <a:ext cx="5021896" cy="1503265"/>
          </a:xfrm>
          <a:prstGeom prst="rect">
            <a:avLst/>
          </a:prstGeom>
        </p:spPr>
        <p:txBody>
          <a:bodyPr lIns="0" tIns="180000" rIns="0" bIns="0"/>
          <a:lstStyle>
            <a:lvl1pPr marL="0" indent="0">
              <a:buNone/>
              <a:defRPr i="1" cap="all" baseline="0">
                <a:solidFill>
                  <a:srgbClr val="FFFFFF"/>
                </a:solidFill>
                <a:latin typeface="Cooper Hewitt Book" pitchFamily="2" charset="0"/>
                <a:ea typeface="Cooper Hewitt Book" pitchFamily="2" charset="0"/>
              </a:defRPr>
            </a:lvl1pPr>
            <a:lvl2pPr marL="457200" indent="0">
              <a:buNone/>
              <a:defRPr i="1">
                <a:solidFill>
                  <a:srgbClr val="FFFFFF"/>
                </a:solidFill>
                <a:latin typeface="Cooper Hewitt Book" pitchFamily="2" charset="0"/>
                <a:ea typeface="Cooper Hewitt Book" pitchFamily="2" charset="0"/>
              </a:defRPr>
            </a:lvl2pPr>
            <a:lvl3pPr marL="914400" indent="0">
              <a:buNone/>
              <a:defRPr i="1">
                <a:solidFill>
                  <a:srgbClr val="FFFFFF"/>
                </a:solidFill>
                <a:latin typeface="Cooper Hewitt Book" pitchFamily="2" charset="0"/>
                <a:ea typeface="Cooper Hewitt Book" pitchFamily="2" charset="0"/>
              </a:defRPr>
            </a:lvl3pPr>
            <a:lvl4pPr marL="1371600" indent="0">
              <a:buNone/>
              <a:defRPr i="1">
                <a:solidFill>
                  <a:srgbClr val="FFFFFF"/>
                </a:solidFill>
                <a:latin typeface="Cooper Hewitt Book" pitchFamily="2" charset="0"/>
                <a:ea typeface="Cooper Hewitt Book" pitchFamily="2" charset="0"/>
              </a:defRPr>
            </a:lvl4pPr>
            <a:lvl5pPr marL="1828800" indent="0">
              <a:buNone/>
              <a:defRPr i="1">
                <a:solidFill>
                  <a:srgbClr val="FFFFFF"/>
                </a:solidFill>
                <a:latin typeface="Cooper Hewitt Book" pitchFamily="2" charset="0"/>
                <a:ea typeface="Cooper Hewitt Book" pitchFamily="2" charset="0"/>
              </a:defRPr>
            </a:lvl5pPr>
          </a:lstStyle>
          <a:p>
            <a:pPr lvl="0"/>
            <a:r>
              <a:rPr lang="en-US" dirty="0"/>
              <a:t>CLICK TO ADD A SUB-TITLE OR DATE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F314F84-F1A8-4A40-BCFE-67B8EFF93928}"/>
              </a:ext>
            </a:extLst>
          </p:cNvPr>
          <p:cNvSpPr/>
          <p:nvPr userDrawn="1"/>
        </p:nvSpPr>
        <p:spPr>
          <a:xfrm>
            <a:off x="334963" y="3881533"/>
            <a:ext cx="5021897" cy="1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7128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526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99C11022-4667-4C08-8255-CE05DDE552E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973930" y="-90000"/>
            <a:ext cx="6348698" cy="7006446"/>
          </a:xfrm>
          <a:custGeom>
            <a:avLst/>
            <a:gdLst>
              <a:gd name="connsiteX0" fmla="*/ 306712 w 6348698"/>
              <a:gd name="connsiteY0" fmla="*/ 0 h 7006446"/>
              <a:gd name="connsiteX1" fmla="*/ 6348698 w 6348698"/>
              <a:gd name="connsiteY1" fmla="*/ 0 h 7006446"/>
              <a:gd name="connsiteX2" fmla="*/ 6348698 w 6348698"/>
              <a:gd name="connsiteY2" fmla="*/ 7006446 h 7006446"/>
              <a:gd name="connsiteX3" fmla="*/ 4508020 w 6348698"/>
              <a:gd name="connsiteY3" fmla="*/ 7006446 h 7006446"/>
              <a:gd name="connsiteX4" fmla="*/ 2784014 w 6348698"/>
              <a:gd name="connsiteY4" fmla="*/ 6587520 h 7006446"/>
              <a:gd name="connsiteX5" fmla="*/ 3952613 w 6348698"/>
              <a:gd name="connsiteY5" fmla="*/ 4226276 h 7006446"/>
              <a:gd name="connsiteX6" fmla="*/ 1392169 w 6348698"/>
              <a:gd name="connsiteY6" fmla="*/ 3603992 h 7006446"/>
              <a:gd name="connsiteX7" fmla="*/ 2560510 w 6348698"/>
              <a:gd name="connsiteY7" fmla="*/ 1242192 h 7006446"/>
              <a:gd name="connsiteX8" fmla="*/ 0 w 6348698"/>
              <a:gd name="connsiteY8" fmla="*/ 619767 h 7006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48698" h="7006446">
                <a:moveTo>
                  <a:pt x="306712" y="0"/>
                </a:moveTo>
                <a:lnTo>
                  <a:pt x="6348698" y="0"/>
                </a:lnTo>
                <a:lnTo>
                  <a:pt x="6348698" y="7006446"/>
                </a:lnTo>
                <a:lnTo>
                  <a:pt x="4508020" y="7006446"/>
                </a:lnTo>
                <a:lnTo>
                  <a:pt x="2784014" y="6587520"/>
                </a:lnTo>
                <a:lnTo>
                  <a:pt x="3952613" y="4226276"/>
                </a:lnTo>
                <a:lnTo>
                  <a:pt x="1392169" y="3603992"/>
                </a:lnTo>
                <a:lnTo>
                  <a:pt x="2560510" y="1242192"/>
                </a:lnTo>
                <a:lnTo>
                  <a:pt x="0" y="61976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2520000" tIns="0" rIns="0" bIns="0" anchor="ctr" anchorCtr="1">
            <a:noAutofit/>
          </a:bodyPr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02486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205B8710-9AD8-4D7D-8CC5-3815832F9F3C}"/>
              </a:ext>
            </a:extLst>
          </p:cNvPr>
          <p:cNvSpPr/>
          <p:nvPr userDrawn="1"/>
        </p:nvSpPr>
        <p:spPr>
          <a:xfrm>
            <a:off x="334964" y="1456998"/>
            <a:ext cx="4075112" cy="1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7128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526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524AC5A-ECB1-479E-BBA5-163F2E5FE02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973930" y="-90000"/>
            <a:ext cx="6348698" cy="7006446"/>
          </a:xfrm>
          <a:custGeom>
            <a:avLst/>
            <a:gdLst>
              <a:gd name="connsiteX0" fmla="*/ 306712 w 6348698"/>
              <a:gd name="connsiteY0" fmla="*/ 0 h 7006446"/>
              <a:gd name="connsiteX1" fmla="*/ 6348698 w 6348698"/>
              <a:gd name="connsiteY1" fmla="*/ 0 h 7006446"/>
              <a:gd name="connsiteX2" fmla="*/ 6348698 w 6348698"/>
              <a:gd name="connsiteY2" fmla="*/ 7006446 h 7006446"/>
              <a:gd name="connsiteX3" fmla="*/ 4508020 w 6348698"/>
              <a:gd name="connsiteY3" fmla="*/ 7006446 h 7006446"/>
              <a:gd name="connsiteX4" fmla="*/ 2784014 w 6348698"/>
              <a:gd name="connsiteY4" fmla="*/ 6587520 h 7006446"/>
              <a:gd name="connsiteX5" fmla="*/ 3952613 w 6348698"/>
              <a:gd name="connsiteY5" fmla="*/ 4226276 h 7006446"/>
              <a:gd name="connsiteX6" fmla="*/ 1392169 w 6348698"/>
              <a:gd name="connsiteY6" fmla="*/ 3603992 h 7006446"/>
              <a:gd name="connsiteX7" fmla="*/ 2560510 w 6348698"/>
              <a:gd name="connsiteY7" fmla="*/ 1242192 h 7006446"/>
              <a:gd name="connsiteX8" fmla="*/ 0 w 6348698"/>
              <a:gd name="connsiteY8" fmla="*/ 619767 h 7006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48698" h="7006446">
                <a:moveTo>
                  <a:pt x="306712" y="0"/>
                </a:moveTo>
                <a:lnTo>
                  <a:pt x="6348698" y="0"/>
                </a:lnTo>
                <a:lnTo>
                  <a:pt x="6348698" y="7006446"/>
                </a:lnTo>
                <a:lnTo>
                  <a:pt x="4508020" y="7006446"/>
                </a:lnTo>
                <a:lnTo>
                  <a:pt x="2784014" y="6587520"/>
                </a:lnTo>
                <a:lnTo>
                  <a:pt x="3952613" y="4226276"/>
                </a:lnTo>
                <a:lnTo>
                  <a:pt x="1392169" y="3603992"/>
                </a:lnTo>
                <a:lnTo>
                  <a:pt x="2560510" y="1242192"/>
                </a:lnTo>
                <a:lnTo>
                  <a:pt x="0" y="61976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2520000" tIns="0" rIns="0" bIns="0" anchor="ctr" anchorCtr="1">
            <a:noAutofit/>
          </a:bodyPr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39B42B2-1472-4860-AE53-F2DB14A333F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963" y="1456999"/>
            <a:ext cx="5761037" cy="4113539"/>
          </a:xfrm>
          <a:prstGeom prst="rect">
            <a:avLst/>
          </a:prstGeom>
        </p:spPr>
        <p:txBody>
          <a:bodyPr lIns="0" tIns="0" rIns="360000" bIns="0" anchor="ctr" anchorCtr="0"/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2000">
                <a:solidFill>
                  <a:srgbClr val="FFFFFF"/>
                </a:solidFill>
              </a:defRPr>
            </a:lvl1pPr>
            <a:lvl2pPr marL="742950" indent="-28575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2pPr>
            <a:lvl3pPr marL="1200150" indent="-28575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3pPr>
            <a:lvl4pPr marL="1657350" indent="-28575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4pPr>
            <a:lvl5pPr marL="2114550" indent="-28575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3" name="Title 15">
            <a:extLst>
              <a:ext uri="{FF2B5EF4-FFF2-40B4-BE49-F238E27FC236}">
                <a16:creationId xmlns:a16="http://schemas.microsoft.com/office/drawing/2014/main" id="{CB14A80F-B008-4729-AA3C-A8EA530D20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4" y="368300"/>
            <a:ext cx="4075112" cy="1106699"/>
          </a:xfrm>
          <a:prstGeom prst="rect">
            <a:avLst/>
          </a:prstGeom>
        </p:spPr>
        <p:txBody>
          <a:bodyPr lIns="0" tIns="0" rIns="360000" bIns="0" anchor="ctr" anchorCtr="0"/>
          <a:lstStyle>
            <a:lvl1pPr>
              <a:defRPr sz="3200" b="0" i="1" cap="all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ADD a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89414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E12E4F94-AE0E-4B97-98D8-44580F6340E3}"/>
              </a:ext>
            </a:extLst>
          </p:cNvPr>
          <p:cNvGrpSpPr/>
          <p:nvPr userDrawn="1"/>
        </p:nvGrpSpPr>
        <p:grpSpPr>
          <a:xfrm>
            <a:off x="407612" y="436487"/>
            <a:ext cx="1099482" cy="872549"/>
            <a:chOff x="407612" y="361842"/>
            <a:chExt cx="1099482" cy="872549"/>
          </a:xfrm>
          <a:solidFill>
            <a:srgbClr val="FFFFFF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C9335140-ED6A-470A-9FD1-62B679F9CFD0}"/>
                </a:ext>
              </a:extLst>
            </p:cNvPr>
            <p:cNvSpPr/>
            <p:nvPr/>
          </p:nvSpPr>
          <p:spPr>
            <a:xfrm>
              <a:off x="1067301" y="361842"/>
              <a:ext cx="439793" cy="872549"/>
            </a:xfrm>
            <a:custGeom>
              <a:avLst/>
              <a:gdLst>
                <a:gd name="connsiteX0" fmla="*/ 439793 w 439793"/>
                <a:gd name="connsiteY0" fmla="*/ 872550 h 872549"/>
                <a:gd name="connsiteX1" fmla="*/ 439793 w 439793"/>
                <a:gd name="connsiteY1" fmla="*/ 432756 h 872549"/>
                <a:gd name="connsiteX2" fmla="*/ 188891 w 439793"/>
                <a:gd name="connsiteY2" fmla="*/ 432756 h 872549"/>
                <a:gd name="connsiteX3" fmla="*/ 439793 w 439793"/>
                <a:gd name="connsiteY3" fmla="*/ 188671 h 872549"/>
                <a:gd name="connsiteX4" fmla="*/ 439793 w 439793"/>
                <a:gd name="connsiteY4" fmla="*/ 0 h 872549"/>
                <a:gd name="connsiteX5" fmla="*/ 0 w 439793"/>
                <a:gd name="connsiteY5" fmla="*/ 432756 h 872549"/>
                <a:gd name="connsiteX6" fmla="*/ 0 w 439793"/>
                <a:gd name="connsiteY6" fmla="*/ 432756 h 872549"/>
                <a:gd name="connsiteX7" fmla="*/ 0 w 439793"/>
                <a:gd name="connsiteY7" fmla="*/ 872550 h 872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9793" h="872549">
                  <a:moveTo>
                    <a:pt x="439793" y="872550"/>
                  </a:moveTo>
                  <a:lnTo>
                    <a:pt x="439793" y="432756"/>
                  </a:lnTo>
                  <a:lnTo>
                    <a:pt x="188891" y="432756"/>
                  </a:lnTo>
                  <a:cubicBezTo>
                    <a:pt x="192700" y="296907"/>
                    <a:pt x="303891" y="188737"/>
                    <a:pt x="439793" y="188671"/>
                  </a:cubicBezTo>
                  <a:lnTo>
                    <a:pt x="439793" y="0"/>
                  </a:lnTo>
                  <a:cubicBezTo>
                    <a:pt x="199624" y="-31"/>
                    <a:pt x="3844" y="192618"/>
                    <a:pt x="0" y="432756"/>
                  </a:cubicBezTo>
                  <a:lnTo>
                    <a:pt x="0" y="432756"/>
                  </a:lnTo>
                  <a:lnTo>
                    <a:pt x="0" y="872550"/>
                  </a:lnTo>
                  <a:close/>
                </a:path>
              </a:pathLst>
            </a:custGeom>
            <a:grpFill/>
            <a:ln w="57150" cap="flat">
              <a:solidFill>
                <a:srgbClr val="FFFFFF"/>
              </a:solidFill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B w="6350"/>
            </a:sp3d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917B023-4D42-4B62-AD7F-02539544A9AF}"/>
                </a:ext>
              </a:extLst>
            </p:cNvPr>
            <p:cNvSpPr/>
            <p:nvPr/>
          </p:nvSpPr>
          <p:spPr>
            <a:xfrm>
              <a:off x="407612" y="361842"/>
              <a:ext cx="439793" cy="872549"/>
            </a:xfrm>
            <a:custGeom>
              <a:avLst/>
              <a:gdLst>
                <a:gd name="connsiteX0" fmla="*/ 439793 w 439793"/>
                <a:gd name="connsiteY0" fmla="*/ 872550 h 872549"/>
                <a:gd name="connsiteX1" fmla="*/ 439793 w 439793"/>
                <a:gd name="connsiteY1" fmla="*/ 432756 h 872549"/>
                <a:gd name="connsiteX2" fmla="*/ 188891 w 439793"/>
                <a:gd name="connsiteY2" fmla="*/ 432756 h 872549"/>
                <a:gd name="connsiteX3" fmla="*/ 439793 w 439793"/>
                <a:gd name="connsiteY3" fmla="*/ 188671 h 872549"/>
                <a:gd name="connsiteX4" fmla="*/ 439793 w 439793"/>
                <a:gd name="connsiteY4" fmla="*/ 0 h 872549"/>
                <a:gd name="connsiteX5" fmla="*/ 0 w 439793"/>
                <a:gd name="connsiteY5" fmla="*/ 432756 h 872549"/>
                <a:gd name="connsiteX6" fmla="*/ 0 w 439793"/>
                <a:gd name="connsiteY6" fmla="*/ 432756 h 872549"/>
                <a:gd name="connsiteX7" fmla="*/ 0 w 439793"/>
                <a:gd name="connsiteY7" fmla="*/ 872550 h 872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9793" h="872549">
                  <a:moveTo>
                    <a:pt x="439793" y="872550"/>
                  </a:moveTo>
                  <a:lnTo>
                    <a:pt x="439793" y="432756"/>
                  </a:lnTo>
                  <a:lnTo>
                    <a:pt x="188891" y="432756"/>
                  </a:lnTo>
                  <a:cubicBezTo>
                    <a:pt x="192700" y="296907"/>
                    <a:pt x="303890" y="188737"/>
                    <a:pt x="439793" y="188671"/>
                  </a:cubicBezTo>
                  <a:lnTo>
                    <a:pt x="439793" y="0"/>
                  </a:lnTo>
                  <a:cubicBezTo>
                    <a:pt x="199624" y="-31"/>
                    <a:pt x="3844" y="192618"/>
                    <a:pt x="0" y="432756"/>
                  </a:cubicBezTo>
                  <a:lnTo>
                    <a:pt x="0" y="432756"/>
                  </a:lnTo>
                  <a:lnTo>
                    <a:pt x="0" y="872550"/>
                  </a:lnTo>
                  <a:close/>
                </a:path>
              </a:pathLst>
            </a:custGeom>
            <a:grpFill/>
            <a:ln w="57150" cap="flat">
              <a:solidFill>
                <a:srgbClr val="FFFFFF"/>
              </a:solidFill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B w="6350"/>
            </a:sp3d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5284CC4A-D610-4657-8E9E-4C238FDDBD94}"/>
              </a:ext>
            </a:extLst>
          </p:cNvPr>
          <p:cNvSpPr/>
          <p:nvPr userDrawn="1"/>
        </p:nvSpPr>
        <p:spPr>
          <a:xfrm>
            <a:off x="334963" y="4823926"/>
            <a:ext cx="5761037" cy="1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7128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526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678E601-1C67-48DE-A5B5-81F5D82178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1412874"/>
            <a:ext cx="5761037" cy="3429052"/>
          </a:xfrm>
          <a:prstGeom prst="rect">
            <a:avLst/>
          </a:prstGeom>
        </p:spPr>
        <p:txBody>
          <a:bodyPr lIns="0" tIns="0" rIns="0" bIns="108000" anchor="b" anchorCtr="0"/>
          <a:lstStyle>
            <a:lvl1pPr>
              <a:defRPr lang="en-GB" sz="3200" dirty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Add your quote here</a:t>
            </a:r>
            <a:endParaRPr lang="en-GB" dirty="0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B164FE9E-0466-4E22-8E7B-D633101927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963" y="4841926"/>
            <a:ext cx="5761037" cy="804271"/>
          </a:xfrm>
          <a:prstGeom prst="rect">
            <a:avLst/>
          </a:prstGeom>
        </p:spPr>
        <p:txBody>
          <a:bodyPr lIns="0" tIns="180000" rIns="0" bIns="0"/>
          <a:lstStyle>
            <a:lvl1pPr marL="0" indent="0">
              <a:buNone/>
              <a:defRPr sz="1600" i="1" cap="all" baseline="0">
                <a:solidFill>
                  <a:srgbClr val="FFFFFF"/>
                </a:solidFill>
                <a:latin typeface="Cooper Hewitt Book" pitchFamily="2" charset="0"/>
                <a:ea typeface="Cooper Hewitt Book" pitchFamily="2" charset="0"/>
              </a:defRPr>
            </a:lvl1pPr>
            <a:lvl2pPr marL="457200" indent="0">
              <a:buNone/>
              <a:defRPr i="1">
                <a:solidFill>
                  <a:srgbClr val="FFFFFF"/>
                </a:solidFill>
                <a:latin typeface="Cooper Hewitt Book" pitchFamily="2" charset="0"/>
                <a:ea typeface="Cooper Hewitt Book" pitchFamily="2" charset="0"/>
              </a:defRPr>
            </a:lvl2pPr>
            <a:lvl3pPr marL="914400" indent="0">
              <a:buNone/>
              <a:defRPr i="1">
                <a:solidFill>
                  <a:srgbClr val="FFFFFF"/>
                </a:solidFill>
                <a:latin typeface="Cooper Hewitt Book" pitchFamily="2" charset="0"/>
                <a:ea typeface="Cooper Hewitt Book" pitchFamily="2" charset="0"/>
              </a:defRPr>
            </a:lvl3pPr>
            <a:lvl4pPr marL="1371600" indent="0">
              <a:buNone/>
              <a:defRPr i="1">
                <a:solidFill>
                  <a:srgbClr val="FFFFFF"/>
                </a:solidFill>
                <a:latin typeface="Cooper Hewitt Book" pitchFamily="2" charset="0"/>
                <a:ea typeface="Cooper Hewitt Book" pitchFamily="2" charset="0"/>
              </a:defRPr>
            </a:lvl4pPr>
            <a:lvl5pPr marL="1828800" indent="0">
              <a:buNone/>
              <a:defRPr i="1">
                <a:solidFill>
                  <a:srgbClr val="FFFFFF"/>
                </a:solidFill>
                <a:latin typeface="Cooper Hewitt Book" pitchFamily="2" charset="0"/>
                <a:ea typeface="Cooper Hewitt Book" pitchFamily="2" charset="0"/>
              </a:defRPr>
            </a:lvl5pPr>
          </a:lstStyle>
          <a:p>
            <a:pPr lvl="0"/>
            <a:r>
              <a:rPr lang="en-US" dirty="0"/>
              <a:t>Add the name here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711FC32-5B4A-4864-983E-35F2E7847D2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973930" y="-90000"/>
            <a:ext cx="6348698" cy="7006446"/>
          </a:xfrm>
          <a:custGeom>
            <a:avLst/>
            <a:gdLst>
              <a:gd name="connsiteX0" fmla="*/ 306712 w 6348698"/>
              <a:gd name="connsiteY0" fmla="*/ 0 h 7006446"/>
              <a:gd name="connsiteX1" fmla="*/ 6348698 w 6348698"/>
              <a:gd name="connsiteY1" fmla="*/ 0 h 7006446"/>
              <a:gd name="connsiteX2" fmla="*/ 6348698 w 6348698"/>
              <a:gd name="connsiteY2" fmla="*/ 7006446 h 7006446"/>
              <a:gd name="connsiteX3" fmla="*/ 4508020 w 6348698"/>
              <a:gd name="connsiteY3" fmla="*/ 7006446 h 7006446"/>
              <a:gd name="connsiteX4" fmla="*/ 2784014 w 6348698"/>
              <a:gd name="connsiteY4" fmla="*/ 6587520 h 7006446"/>
              <a:gd name="connsiteX5" fmla="*/ 3952613 w 6348698"/>
              <a:gd name="connsiteY5" fmla="*/ 4226276 h 7006446"/>
              <a:gd name="connsiteX6" fmla="*/ 1392169 w 6348698"/>
              <a:gd name="connsiteY6" fmla="*/ 3603992 h 7006446"/>
              <a:gd name="connsiteX7" fmla="*/ 2560510 w 6348698"/>
              <a:gd name="connsiteY7" fmla="*/ 1242192 h 7006446"/>
              <a:gd name="connsiteX8" fmla="*/ 0 w 6348698"/>
              <a:gd name="connsiteY8" fmla="*/ 619767 h 7006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48698" h="7006446">
                <a:moveTo>
                  <a:pt x="306712" y="0"/>
                </a:moveTo>
                <a:lnTo>
                  <a:pt x="6348698" y="0"/>
                </a:lnTo>
                <a:lnTo>
                  <a:pt x="6348698" y="7006446"/>
                </a:lnTo>
                <a:lnTo>
                  <a:pt x="4508020" y="7006446"/>
                </a:lnTo>
                <a:lnTo>
                  <a:pt x="2784014" y="6587520"/>
                </a:lnTo>
                <a:lnTo>
                  <a:pt x="3952613" y="4226276"/>
                </a:lnTo>
                <a:lnTo>
                  <a:pt x="1392169" y="3603992"/>
                </a:lnTo>
                <a:lnTo>
                  <a:pt x="2560510" y="1242192"/>
                </a:lnTo>
                <a:lnTo>
                  <a:pt x="0" y="61976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2520000" tIns="0" rIns="0" bIns="0" anchor="ctr" anchorCtr="1">
            <a:noAutofit/>
          </a:bodyPr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93082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5">
            <a:extLst>
              <a:ext uri="{FF2B5EF4-FFF2-40B4-BE49-F238E27FC236}">
                <a16:creationId xmlns:a16="http://schemas.microsoft.com/office/drawing/2014/main" id="{D3E81000-15C1-4F0B-8E2B-9245563FD8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368300"/>
            <a:ext cx="5761037" cy="1077692"/>
          </a:xfrm>
          <a:prstGeom prst="rect">
            <a:avLst/>
          </a:prstGeom>
        </p:spPr>
        <p:txBody>
          <a:bodyPr lIns="0" tIns="0" rIns="360000" bIns="0" anchor="ctr" anchorCtr="0"/>
          <a:lstStyle>
            <a:lvl1pPr>
              <a:defRPr sz="3200" b="0" i="1" cap="all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15C622A-1B11-4CD6-86C2-65BB42E45360}"/>
              </a:ext>
            </a:extLst>
          </p:cNvPr>
          <p:cNvSpPr/>
          <p:nvPr userDrawn="1"/>
        </p:nvSpPr>
        <p:spPr>
          <a:xfrm>
            <a:off x="334963" y="1456999"/>
            <a:ext cx="5761037" cy="1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7128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526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7D2BB0DD-CFB4-4495-BCF1-A7434EC196E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963" y="1474999"/>
            <a:ext cx="5761037" cy="987865"/>
          </a:xfrm>
          <a:prstGeom prst="rect">
            <a:avLst/>
          </a:prstGeom>
        </p:spPr>
        <p:txBody>
          <a:bodyPr lIns="0" tIns="0" rIns="360000" bIns="0" anchor="ctr" anchorCtr="0"/>
          <a:lstStyle>
            <a:lvl1pPr marL="0" indent="0">
              <a:buNone/>
              <a:defRPr sz="2200">
                <a:solidFill>
                  <a:srgbClr val="FFFFFF"/>
                </a:solidFill>
              </a:defRPr>
            </a:lvl1pPr>
            <a:lvl2pPr marL="742950" indent="-285750">
              <a:buFont typeface="Wingdings" panose="05000000000000000000" pitchFamily="2" charset="2"/>
              <a:buChar char="§"/>
              <a:defRPr sz="2200">
                <a:solidFill>
                  <a:srgbClr val="FFFFFF"/>
                </a:solidFill>
              </a:defRPr>
            </a:lvl2pPr>
            <a:lvl3pPr marL="1200150" indent="-285750">
              <a:buFont typeface="Wingdings" panose="05000000000000000000" pitchFamily="2" charset="2"/>
              <a:buChar char="§"/>
              <a:defRPr sz="2200">
                <a:solidFill>
                  <a:srgbClr val="FFFFFF"/>
                </a:solidFill>
              </a:defRPr>
            </a:lvl3pPr>
            <a:lvl4pPr marL="1657350" indent="-285750">
              <a:buFont typeface="Wingdings" panose="05000000000000000000" pitchFamily="2" charset="2"/>
              <a:buChar char="§"/>
              <a:defRPr sz="2200">
                <a:solidFill>
                  <a:srgbClr val="FFFFFF"/>
                </a:solidFill>
              </a:defRPr>
            </a:lvl4pPr>
            <a:lvl5pPr marL="2114550" indent="-285750">
              <a:buFont typeface="Wingdings" panose="05000000000000000000" pitchFamily="2" charset="2"/>
              <a:buChar char="§"/>
              <a:defRPr sz="22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pic>
        <p:nvPicPr>
          <p:cNvPr id="35" name="Picture 11">
            <a:extLst>
              <a:ext uri="{FF2B5EF4-FFF2-40B4-BE49-F238E27FC236}">
                <a16:creationId xmlns:a16="http://schemas.microsoft.com/office/drawing/2014/main" id="{EDF0997E-150F-49D4-B28D-375BD07A83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34963" y="2655156"/>
            <a:ext cx="288000" cy="288000"/>
          </a:xfrm>
          <a:prstGeom prst="rect">
            <a:avLst/>
          </a:prstGeom>
        </p:spPr>
      </p:pic>
      <p:sp>
        <p:nvSpPr>
          <p:cNvPr id="36" name="Text Placeholder 21">
            <a:extLst>
              <a:ext uri="{FF2B5EF4-FFF2-40B4-BE49-F238E27FC236}">
                <a16:creationId xmlns:a16="http://schemas.microsoft.com/office/drawing/2014/main" id="{DE84C7B7-9CCD-435A-8E58-D866FA960A5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2963" y="2652314"/>
            <a:ext cx="5493675" cy="287997"/>
          </a:xfrm>
          <a:prstGeom prst="rect">
            <a:avLst/>
          </a:prstGeom>
        </p:spPr>
        <p:txBody>
          <a:bodyPr lIns="108000" tIns="0" rIns="0" bIns="0" anchor="ctr" anchorCtr="0"/>
          <a:lstStyle>
            <a:lvl1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200" i="1">
                <a:solidFill>
                  <a:srgbClr val="FFFFFF"/>
                </a:solidFill>
                <a:latin typeface="+mj-lt"/>
              </a:defRPr>
            </a:lvl1pPr>
            <a:lvl2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400"/>
            </a:lvl2pPr>
            <a:lvl3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400"/>
            </a:lvl3pPr>
            <a:lvl4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400"/>
            </a:lvl4pPr>
            <a:lvl5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400"/>
            </a:lvl5pPr>
          </a:lstStyle>
          <a:p>
            <a:pPr lvl="0"/>
            <a:r>
              <a:rPr lang="en-US" dirty="0"/>
              <a:t>CLICK TO ADD A PHONE NUMBER</a:t>
            </a:r>
            <a:endParaRPr lang="en-GB" dirty="0"/>
          </a:p>
        </p:txBody>
      </p:sp>
      <p:sp>
        <p:nvSpPr>
          <p:cNvPr id="37" name="Text Placeholder 21">
            <a:extLst>
              <a:ext uri="{FF2B5EF4-FFF2-40B4-BE49-F238E27FC236}">
                <a16:creationId xmlns:a16="http://schemas.microsoft.com/office/drawing/2014/main" id="{03DC4D78-A607-4F64-88D8-763F3EB5A6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2963" y="3135439"/>
            <a:ext cx="5493675" cy="287997"/>
          </a:xfrm>
          <a:prstGeom prst="rect">
            <a:avLst/>
          </a:prstGeom>
        </p:spPr>
        <p:txBody>
          <a:bodyPr lIns="108000" tIns="0" rIns="0" bIns="0" anchor="ctr" anchorCtr="0"/>
          <a:lstStyle>
            <a:lvl1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200" i="1">
                <a:solidFill>
                  <a:srgbClr val="FFFFFF"/>
                </a:solidFill>
                <a:latin typeface="+mj-lt"/>
              </a:defRPr>
            </a:lvl1pPr>
            <a:lvl2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400"/>
            </a:lvl2pPr>
            <a:lvl3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400"/>
            </a:lvl3pPr>
            <a:lvl4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400"/>
            </a:lvl4pPr>
            <a:lvl5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400"/>
            </a:lvl5pPr>
          </a:lstStyle>
          <a:p>
            <a:pPr lvl="0"/>
            <a:r>
              <a:rPr lang="en-US" dirty="0"/>
              <a:t>CLICK TO ADD AN EMAIL ADDRESS</a:t>
            </a:r>
            <a:endParaRPr lang="en-GB" dirty="0"/>
          </a:p>
        </p:txBody>
      </p:sp>
      <p:pic>
        <p:nvPicPr>
          <p:cNvPr id="38" name="Picture 2">
            <a:extLst>
              <a:ext uri="{FF2B5EF4-FFF2-40B4-BE49-F238E27FC236}">
                <a16:creationId xmlns:a16="http://schemas.microsoft.com/office/drawing/2014/main" id="{8DEB1AC2-316F-4E9D-B831-139EA3BDAA8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34963" y="3135448"/>
            <a:ext cx="288000" cy="288000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60F6A0F4-1DEB-4A43-89A5-926853E340C1}"/>
              </a:ext>
            </a:extLst>
          </p:cNvPr>
          <p:cNvGrpSpPr/>
          <p:nvPr userDrawn="1"/>
        </p:nvGrpSpPr>
        <p:grpSpPr>
          <a:xfrm>
            <a:off x="334963" y="3615740"/>
            <a:ext cx="5781673" cy="288006"/>
            <a:chOff x="371474" y="4185329"/>
            <a:chExt cx="5781673" cy="288006"/>
          </a:xfrm>
        </p:grpSpPr>
        <p:pic>
          <p:nvPicPr>
            <p:cNvPr id="40" name="Picture 15">
              <a:extLst>
                <a:ext uri="{FF2B5EF4-FFF2-40B4-BE49-F238E27FC236}">
                  <a16:creationId xmlns:a16="http://schemas.microsoft.com/office/drawing/2014/main" id="{7CD62F1E-AA04-4548-A9AA-1C8B017991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371474" y="4185335"/>
              <a:ext cx="288000" cy="288000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315E144-4FDC-49AB-8AEB-7103F4792B7E}"/>
                </a:ext>
              </a:extLst>
            </p:cNvPr>
            <p:cNvSpPr txBox="1"/>
            <p:nvPr userDrawn="1"/>
          </p:nvSpPr>
          <p:spPr>
            <a:xfrm>
              <a:off x="659472" y="4185329"/>
              <a:ext cx="5493675" cy="276999"/>
            </a:xfrm>
            <a:prstGeom prst="rect">
              <a:avLst/>
            </a:prstGeom>
            <a:noFill/>
          </p:spPr>
          <p:txBody>
            <a:bodyPr wrap="square" lIns="108000" tIns="0" rIns="0" bIns="0" rtlCol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i="1" dirty="0">
                  <a:solidFill>
                    <a:srgbClr val="FFFFFF"/>
                  </a:solidFill>
                  <a:latin typeface="+mj-lt"/>
                </a:rPr>
                <a:t>WWW. SENEDDIEUENCTID.CYMRU  |  WWW. YOUTHPARLIAMENT.WALES</a:t>
              </a:r>
              <a:endParaRPr lang="en-GB" sz="1200" i="1" dirty="0">
                <a:solidFill>
                  <a:srgbClr val="FFFFFF"/>
                </a:solidFill>
                <a:latin typeface="+mj-lt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1766D03-2CE9-4497-B3F2-53A805183F8B}"/>
              </a:ext>
            </a:extLst>
          </p:cNvPr>
          <p:cNvGrpSpPr/>
          <p:nvPr userDrawn="1"/>
        </p:nvGrpSpPr>
        <p:grpSpPr>
          <a:xfrm>
            <a:off x="334963" y="4096038"/>
            <a:ext cx="5245222" cy="288006"/>
            <a:chOff x="378497" y="4617216"/>
            <a:chExt cx="5245222" cy="288006"/>
          </a:xfrm>
        </p:grpSpPr>
        <p:pic>
          <p:nvPicPr>
            <p:cNvPr id="43" name="Picture 6">
              <a:extLst>
                <a:ext uri="{FF2B5EF4-FFF2-40B4-BE49-F238E27FC236}">
                  <a16:creationId xmlns:a16="http://schemas.microsoft.com/office/drawing/2014/main" id="{7E7A0441-50CE-41E5-9052-1A178153E6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378497" y="4617216"/>
              <a:ext cx="288000" cy="288000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A8124DC-0931-4A4C-A867-2A5F0F90B146}"/>
                </a:ext>
              </a:extLst>
            </p:cNvPr>
            <p:cNvSpPr txBox="1"/>
            <p:nvPr userDrawn="1"/>
          </p:nvSpPr>
          <p:spPr>
            <a:xfrm>
              <a:off x="659473" y="4628223"/>
              <a:ext cx="4964246" cy="276999"/>
            </a:xfrm>
            <a:prstGeom prst="rect">
              <a:avLst/>
            </a:prstGeom>
            <a:noFill/>
          </p:spPr>
          <p:txBody>
            <a:bodyPr wrap="square" lIns="108000" tIns="0" rIns="0" bIns="0" rtlCol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b="1" i="1" dirty="0">
                  <a:solidFill>
                    <a:srgbClr val="FFFFFF"/>
                  </a:solidFill>
                  <a:latin typeface="+mj-lt"/>
                </a:rPr>
                <a:t>WELSHYOUTHPARLIAMENT | SENEDDIEUENCTIDCYMRU</a:t>
              </a:r>
              <a:endParaRPr lang="en-GB" sz="1200" b="1" i="1" dirty="0">
                <a:solidFill>
                  <a:srgbClr val="FFFFFF"/>
                </a:solidFill>
                <a:latin typeface="+mj-lt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4645E1B-B9F5-40A2-B41D-95B569ED06DC}"/>
              </a:ext>
            </a:extLst>
          </p:cNvPr>
          <p:cNvGrpSpPr/>
          <p:nvPr userDrawn="1"/>
        </p:nvGrpSpPr>
        <p:grpSpPr>
          <a:xfrm>
            <a:off x="334963" y="4576336"/>
            <a:ext cx="5346666" cy="288000"/>
            <a:chOff x="378497" y="5049094"/>
            <a:chExt cx="5346666" cy="288000"/>
          </a:xfrm>
        </p:grpSpPr>
        <p:pic>
          <p:nvPicPr>
            <p:cNvPr id="46" name="Picture 4">
              <a:extLst>
                <a:ext uri="{FF2B5EF4-FFF2-40B4-BE49-F238E27FC236}">
                  <a16:creationId xmlns:a16="http://schemas.microsoft.com/office/drawing/2014/main" id="{1C22F09F-E851-4F8E-8B54-E8A6AC4606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>
            <a:xfrm>
              <a:off x="378497" y="5049094"/>
              <a:ext cx="288000" cy="288000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FE0061F-5E37-4EE3-9A04-3086F7931979}"/>
                </a:ext>
              </a:extLst>
            </p:cNvPr>
            <p:cNvSpPr txBox="1"/>
            <p:nvPr userDrawn="1"/>
          </p:nvSpPr>
          <p:spPr>
            <a:xfrm>
              <a:off x="666496" y="5060095"/>
              <a:ext cx="5058667" cy="276999"/>
            </a:xfrm>
            <a:prstGeom prst="rect">
              <a:avLst/>
            </a:prstGeom>
            <a:noFill/>
          </p:spPr>
          <p:txBody>
            <a:bodyPr wrap="square" lIns="108000" tIns="0" rIns="0" bIns="0" rtlCol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i="1" dirty="0">
                  <a:solidFill>
                    <a:srgbClr val="FFFFFF"/>
                  </a:solidFill>
                  <a:latin typeface="+mj-lt"/>
                </a:rPr>
                <a:t>WELSHYOUTHPARLIAMENT | SENEDDIEUENCTIDCYMRU</a:t>
              </a:r>
              <a:endParaRPr lang="en-GB" sz="1200" i="1" dirty="0">
                <a:solidFill>
                  <a:srgbClr val="FFFFFF"/>
                </a:solidFill>
                <a:latin typeface="+mj-lt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FC43FD2-AE59-4E8B-8EF3-4987977ED898}"/>
              </a:ext>
            </a:extLst>
          </p:cNvPr>
          <p:cNvGrpSpPr/>
          <p:nvPr userDrawn="1"/>
        </p:nvGrpSpPr>
        <p:grpSpPr>
          <a:xfrm>
            <a:off x="334963" y="5056628"/>
            <a:ext cx="4486276" cy="288000"/>
            <a:chOff x="378497" y="5480975"/>
            <a:chExt cx="4486276" cy="288000"/>
          </a:xfrm>
        </p:grpSpPr>
        <p:pic>
          <p:nvPicPr>
            <p:cNvPr id="49" name="Picture 13">
              <a:extLst>
                <a:ext uri="{FF2B5EF4-FFF2-40B4-BE49-F238E27FC236}">
                  <a16:creationId xmlns:a16="http://schemas.microsoft.com/office/drawing/2014/main" id="{B7661CBA-9F18-4F6B-BC79-755DA68A86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>
              <a:off x="378497" y="5480975"/>
              <a:ext cx="288000" cy="288000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F1B7013B-0EE4-4ED4-9D99-4D7DEFDDB47D}"/>
                </a:ext>
              </a:extLst>
            </p:cNvPr>
            <p:cNvSpPr txBox="1"/>
            <p:nvPr userDrawn="1"/>
          </p:nvSpPr>
          <p:spPr>
            <a:xfrm>
              <a:off x="666497" y="5491967"/>
              <a:ext cx="4198276" cy="276999"/>
            </a:xfrm>
            <a:prstGeom prst="rect">
              <a:avLst/>
            </a:prstGeom>
            <a:noFill/>
          </p:spPr>
          <p:txBody>
            <a:bodyPr wrap="square" lIns="108000" tIns="0" rIns="0" bIns="0" rtlCol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i="1" cap="all" baseline="0" dirty="0" err="1">
                  <a:solidFill>
                    <a:srgbClr val="FFFFFF"/>
                  </a:solidFill>
                  <a:latin typeface="+mj-lt"/>
                </a:rPr>
                <a:t>welshyouthparl</a:t>
              </a:r>
              <a:r>
                <a:rPr lang="en-US" sz="1200" i="1" cap="all" dirty="0">
                  <a:solidFill>
                    <a:srgbClr val="FFFFFF"/>
                  </a:solidFill>
                  <a:latin typeface="+mj-lt"/>
                </a:rPr>
                <a:t>  |  </a:t>
              </a:r>
              <a:r>
                <a:rPr lang="en-US" sz="1200" i="1" cap="all" dirty="0" err="1">
                  <a:solidFill>
                    <a:srgbClr val="FFFFFF"/>
                  </a:solidFill>
                  <a:latin typeface="+mj-lt"/>
                </a:rPr>
                <a:t>seneddieuenctid</a:t>
              </a:r>
              <a:endParaRPr lang="en-GB" sz="1200" i="1" cap="all" dirty="0">
                <a:solidFill>
                  <a:srgbClr val="FFFFFF"/>
                </a:solidFill>
                <a:latin typeface="+mj-lt"/>
              </a:endParaRPr>
            </a:p>
          </p:txBody>
        </p:sp>
      </p:grp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F0E2482-B1C3-492F-8D68-C9AD7809F4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973930" y="-90000"/>
            <a:ext cx="6348698" cy="7006446"/>
          </a:xfrm>
          <a:custGeom>
            <a:avLst/>
            <a:gdLst>
              <a:gd name="connsiteX0" fmla="*/ 306712 w 6348698"/>
              <a:gd name="connsiteY0" fmla="*/ 0 h 7006446"/>
              <a:gd name="connsiteX1" fmla="*/ 6348698 w 6348698"/>
              <a:gd name="connsiteY1" fmla="*/ 0 h 7006446"/>
              <a:gd name="connsiteX2" fmla="*/ 6348698 w 6348698"/>
              <a:gd name="connsiteY2" fmla="*/ 7006446 h 7006446"/>
              <a:gd name="connsiteX3" fmla="*/ 4508020 w 6348698"/>
              <a:gd name="connsiteY3" fmla="*/ 7006446 h 7006446"/>
              <a:gd name="connsiteX4" fmla="*/ 2784014 w 6348698"/>
              <a:gd name="connsiteY4" fmla="*/ 6587520 h 7006446"/>
              <a:gd name="connsiteX5" fmla="*/ 3952613 w 6348698"/>
              <a:gd name="connsiteY5" fmla="*/ 4226276 h 7006446"/>
              <a:gd name="connsiteX6" fmla="*/ 1392169 w 6348698"/>
              <a:gd name="connsiteY6" fmla="*/ 3603992 h 7006446"/>
              <a:gd name="connsiteX7" fmla="*/ 2560510 w 6348698"/>
              <a:gd name="connsiteY7" fmla="*/ 1242192 h 7006446"/>
              <a:gd name="connsiteX8" fmla="*/ 0 w 6348698"/>
              <a:gd name="connsiteY8" fmla="*/ 619767 h 7006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48698" h="7006446">
                <a:moveTo>
                  <a:pt x="306712" y="0"/>
                </a:moveTo>
                <a:lnTo>
                  <a:pt x="6348698" y="0"/>
                </a:lnTo>
                <a:lnTo>
                  <a:pt x="6348698" y="7006446"/>
                </a:lnTo>
                <a:lnTo>
                  <a:pt x="4508020" y="7006446"/>
                </a:lnTo>
                <a:lnTo>
                  <a:pt x="2784014" y="6587520"/>
                </a:lnTo>
                <a:lnTo>
                  <a:pt x="3952613" y="4226276"/>
                </a:lnTo>
                <a:lnTo>
                  <a:pt x="1392169" y="3603992"/>
                </a:lnTo>
                <a:lnTo>
                  <a:pt x="2560510" y="1242192"/>
                </a:lnTo>
                <a:lnTo>
                  <a:pt x="0" y="61976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2520000" tIns="0" rIns="0" bIns="0" anchor="ctr" anchorCtr="1">
            <a:noAutofit/>
          </a:bodyPr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9443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205B8710-9AD8-4D7D-8CC5-3815832F9F3C}"/>
              </a:ext>
            </a:extLst>
          </p:cNvPr>
          <p:cNvSpPr/>
          <p:nvPr userDrawn="1"/>
        </p:nvSpPr>
        <p:spPr>
          <a:xfrm>
            <a:off x="334963" y="1456997"/>
            <a:ext cx="11522073" cy="1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7128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526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39B42B2-1472-4860-AE53-F2DB14A333F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963" y="1474997"/>
            <a:ext cx="11522072" cy="4113541"/>
          </a:xfrm>
          <a:prstGeom prst="rect">
            <a:avLst/>
          </a:prstGeom>
        </p:spPr>
        <p:txBody>
          <a:bodyPr lIns="0" tIns="180000" rIns="360000" bIns="0" anchor="t" anchorCtr="0"/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2000">
                <a:solidFill>
                  <a:srgbClr val="FFFFFF"/>
                </a:solidFill>
              </a:defRPr>
            </a:lvl1pPr>
            <a:lvl2pPr marL="742950" indent="-28575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2pPr>
            <a:lvl3pPr marL="1200150" indent="-28575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3pPr>
            <a:lvl4pPr marL="1657350" indent="-28575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4pPr>
            <a:lvl5pPr marL="2114550" indent="-28575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3" name="Title 15">
            <a:extLst>
              <a:ext uri="{FF2B5EF4-FFF2-40B4-BE49-F238E27FC236}">
                <a16:creationId xmlns:a16="http://schemas.microsoft.com/office/drawing/2014/main" id="{CB14A80F-B008-4729-AA3C-A8EA530D20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4" y="368300"/>
            <a:ext cx="11522074" cy="1088696"/>
          </a:xfrm>
          <a:prstGeom prst="rect">
            <a:avLst/>
          </a:prstGeom>
        </p:spPr>
        <p:txBody>
          <a:bodyPr lIns="0" tIns="0" rIns="360000" bIns="0" anchor="ctr" anchorCtr="0"/>
          <a:lstStyle>
            <a:lvl1pPr>
              <a:defRPr sz="3200" b="0" i="1" cap="all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ADD a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42192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205B8710-9AD8-4D7D-8CC5-3815832F9F3C}"/>
              </a:ext>
            </a:extLst>
          </p:cNvPr>
          <p:cNvSpPr/>
          <p:nvPr userDrawn="1"/>
        </p:nvSpPr>
        <p:spPr>
          <a:xfrm>
            <a:off x="334963" y="1456997"/>
            <a:ext cx="11522073" cy="1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7128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526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39B42B2-1472-4860-AE53-F2DB14A333F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963" y="1474997"/>
            <a:ext cx="5724000" cy="4113541"/>
          </a:xfrm>
          <a:prstGeom prst="rect">
            <a:avLst/>
          </a:prstGeom>
        </p:spPr>
        <p:txBody>
          <a:bodyPr lIns="0" tIns="180000" rIns="360000" bIns="0" anchor="t" anchorCtr="0"/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2000">
                <a:solidFill>
                  <a:srgbClr val="FFFFFF"/>
                </a:solidFill>
              </a:defRPr>
            </a:lvl1pPr>
            <a:lvl2pPr marL="742950" indent="-28575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2pPr>
            <a:lvl3pPr marL="1200150" indent="-28575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3pPr>
            <a:lvl4pPr marL="1657350" indent="-28575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4pPr>
            <a:lvl5pPr marL="2114550" indent="-28575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3" name="Title 15">
            <a:extLst>
              <a:ext uri="{FF2B5EF4-FFF2-40B4-BE49-F238E27FC236}">
                <a16:creationId xmlns:a16="http://schemas.microsoft.com/office/drawing/2014/main" id="{CB14A80F-B008-4729-AA3C-A8EA530D20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4" y="368300"/>
            <a:ext cx="11522074" cy="1088696"/>
          </a:xfrm>
          <a:prstGeom prst="rect">
            <a:avLst/>
          </a:prstGeom>
        </p:spPr>
        <p:txBody>
          <a:bodyPr lIns="0" tIns="0" rIns="360000" bIns="0" anchor="ctr" anchorCtr="0"/>
          <a:lstStyle>
            <a:lvl1pPr>
              <a:defRPr sz="3200" b="0" i="1" cap="all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ADD a TITLE</a:t>
            </a:r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74AD5E-7EE3-48CB-9621-D40CC588C0CA}"/>
              </a:ext>
            </a:extLst>
          </p:cNvPr>
          <p:cNvSpPr/>
          <p:nvPr userDrawn="1"/>
        </p:nvSpPr>
        <p:spPr>
          <a:xfrm rot="5400000" flipV="1">
            <a:off x="4030229" y="3513769"/>
            <a:ext cx="4131542" cy="1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7128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526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DC206EF-233C-4AC5-AC29-5F3363D212A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33038" y="1474997"/>
            <a:ext cx="5724000" cy="4113541"/>
          </a:xfrm>
          <a:prstGeom prst="rect">
            <a:avLst/>
          </a:prstGeom>
        </p:spPr>
        <p:txBody>
          <a:bodyPr lIns="360000" tIns="180000" rIns="0" bIns="0" anchor="t" anchorCtr="0"/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2000">
                <a:solidFill>
                  <a:srgbClr val="FFFFFF"/>
                </a:solidFill>
              </a:defRPr>
            </a:lvl1pPr>
            <a:lvl2pPr marL="742950" indent="-28575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2pPr>
            <a:lvl3pPr marL="1200150" indent="-28575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3pPr>
            <a:lvl4pPr marL="1657350" indent="-28575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4pPr>
            <a:lvl5pPr marL="2114550" indent="-28575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14533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205B8710-9AD8-4D7D-8CC5-3815832F9F3C}"/>
              </a:ext>
            </a:extLst>
          </p:cNvPr>
          <p:cNvSpPr/>
          <p:nvPr userDrawn="1"/>
        </p:nvSpPr>
        <p:spPr>
          <a:xfrm>
            <a:off x="334963" y="1456997"/>
            <a:ext cx="11522073" cy="1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7128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526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39B42B2-1472-4860-AE53-F2DB14A333F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963" y="1474998"/>
            <a:ext cx="5724000" cy="906252"/>
          </a:xfrm>
          <a:prstGeom prst="rect">
            <a:avLst/>
          </a:prstGeom>
        </p:spPr>
        <p:txBody>
          <a:bodyPr lIns="0" tIns="0" rIns="360000" bIns="0" anchor="ctr" anchorCtr="1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2000" b="0" i="1" cap="all" baseline="0">
                <a:solidFill>
                  <a:srgbClr val="FFFFFF"/>
                </a:solidFill>
                <a:latin typeface="+mj-lt"/>
              </a:defRPr>
            </a:lvl1pPr>
            <a:lvl2pPr marL="7429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2pPr>
            <a:lvl3pPr marL="12001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3pPr>
            <a:lvl4pPr marL="16573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4pPr>
            <a:lvl5pPr marL="21145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13" name="Title 15">
            <a:extLst>
              <a:ext uri="{FF2B5EF4-FFF2-40B4-BE49-F238E27FC236}">
                <a16:creationId xmlns:a16="http://schemas.microsoft.com/office/drawing/2014/main" id="{CB14A80F-B008-4729-AA3C-A8EA530D20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4" y="368300"/>
            <a:ext cx="11522074" cy="1088696"/>
          </a:xfrm>
          <a:prstGeom prst="rect">
            <a:avLst/>
          </a:prstGeom>
        </p:spPr>
        <p:txBody>
          <a:bodyPr lIns="0" tIns="0" rIns="360000" bIns="0" anchor="ctr" anchorCtr="0"/>
          <a:lstStyle>
            <a:lvl1pPr>
              <a:defRPr sz="3200" b="0" i="1" cap="all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ADD a TITLE</a:t>
            </a:r>
            <a:endParaRPr lang="en-GB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DC206EF-233C-4AC5-AC29-5F3363D212A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33038" y="1474998"/>
            <a:ext cx="5724000" cy="906252"/>
          </a:xfrm>
          <a:prstGeom prst="rect">
            <a:avLst/>
          </a:prstGeom>
        </p:spPr>
        <p:txBody>
          <a:bodyPr lIns="360000" tIns="0" rIns="0" bIns="0" anchor="ctr" anchorCtr="1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2000" b="0" i="1" cap="all" baseline="0">
                <a:solidFill>
                  <a:srgbClr val="FFFFFF"/>
                </a:solidFill>
                <a:latin typeface="+mj-lt"/>
              </a:defRPr>
            </a:lvl1pPr>
            <a:lvl2pPr marL="7429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2pPr>
            <a:lvl3pPr marL="12001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3pPr>
            <a:lvl4pPr marL="16573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4pPr>
            <a:lvl5pPr marL="21145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C9970A-5E03-4BBB-B37E-1854A0A1426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09463" y="2414354"/>
            <a:ext cx="3174186" cy="3174186"/>
          </a:xfrm>
          <a:prstGeom prst="flowChartConnector">
            <a:avLst/>
          </a:prstGeom>
          <a:solidFill>
            <a:srgbClr val="FFFFFF"/>
          </a:solidFill>
          <a:effectLst>
            <a:innerShdw blurRad="114300">
              <a:prstClr val="black"/>
            </a:innerShdw>
          </a:effectLst>
        </p:spPr>
        <p:txBody>
          <a:bodyPr lIns="0" tIns="0" rIns="0" bIns="0" anchor="ctr" anchorCtr="1"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CB94A3C4-5B13-449E-9FAF-5D8F5774976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408351" y="2414354"/>
            <a:ext cx="3174186" cy="3174186"/>
          </a:xfrm>
          <a:prstGeom prst="flowChartConnector">
            <a:avLst/>
          </a:prstGeom>
          <a:solidFill>
            <a:srgbClr val="FFFFFF"/>
          </a:solidFill>
          <a:effectLst>
            <a:innerShdw blurRad="114300">
              <a:prstClr val="black"/>
            </a:innerShdw>
          </a:effectLst>
        </p:spPr>
        <p:txBody>
          <a:bodyPr lIns="0" tIns="0" rIns="0" bIns="0" anchor="ctr" anchorCtr="1"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86010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205B8710-9AD8-4D7D-8CC5-3815832F9F3C}"/>
              </a:ext>
            </a:extLst>
          </p:cNvPr>
          <p:cNvSpPr/>
          <p:nvPr userDrawn="1"/>
        </p:nvSpPr>
        <p:spPr>
          <a:xfrm>
            <a:off x="334963" y="1456997"/>
            <a:ext cx="11522073" cy="18000"/>
          </a:xfrm>
          <a:prstGeom prst="rect">
            <a:avLst/>
          </a:prstGeom>
          <a:solidFill>
            <a:srgbClr val="39A29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7128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526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39B42B2-1472-4860-AE53-F2DB14A333F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963" y="1474997"/>
            <a:ext cx="11522072" cy="4113541"/>
          </a:xfrm>
          <a:prstGeom prst="rect">
            <a:avLst/>
          </a:prstGeom>
        </p:spPr>
        <p:txBody>
          <a:bodyPr lIns="0" tIns="180000" rIns="360000" bIns="0" anchor="t" anchorCtr="0"/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2000">
                <a:solidFill>
                  <a:srgbClr val="3C3C3B"/>
                </a:solidFill>
              </a:defRPr>
            </a:lvl1pPr>
            <a:lvl2pPr marL="742950" indent="-28575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3C3C3B"/>
                </a:solidFill>
              </a:defRPr>
            </a:lvl2pPr>
            <a:lvl3pPr marL="1200150" indent="-28575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3C3C3B"/>
                </a:solidFill>
              </a:defRPr>
            </a:lvl3pPr>
            <a:lvl4pPr marL="1657350" indent="-28575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3C3C3B"/>
                </a:solidFill>
              </a:defRPr>
            </a:lvl4pPr>
            <a:lvl5pPr marL="2114550" indent="-28575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3C3C3B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3" name="Title 15">
            <a:extLst>
              <a:ext uri="{FF2B5EF4-FFF2-40B4-BE49-F238E27FC236}">
                <a16:creationId xmlns:a16="http://schemas.microsoft.com/office/drawing/2014/main" id="{CB14A80F-B008-4729-AA3C-A8EA530D20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4" y="368300"/>
            <a:ext cx="11522074" cy="1088696"/>
          </a:xfrm>
          <a:prstGeom prst="rect">
            <a:avLst/>
          </a:prstGeom>
        </p:spPr>
        <p:txBody>
          <a:bodyPr lIns="0" tIns="0" rIns="360000" bIns="0" anchor="ctr" anchorCtr="0"/>
          <a:lstStyle>
            <a:lvl1pPr>
              <a:defRPr sz="3200" b="0" i="1" cap="all" baseline="0">
                <a:solidFill>
                  <a:srgbClr val="39A29F"/>
                </a:solidFill>
              </a:defRPr>
            </a:lvl1pPr>
          </a:lstStyle>
          <a:p>
            <a:r>
              <a:rPr lang="en-US" dirty="0"/>
              <a:t>ADD a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16834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205B8710-9AD8-4D7D-8CC5-3815832F9F3C}"/>
              </a:ext>
            </a:extLst>
          </p:cNvPr>
          <p:cNvSpPr/>
          <p:nvPr userDrawn="1"/>
        </p:nvSpPr>
        <p:spPr>
          <a:xfrm>
            <a:off x="334963" y="1456997"/>
            <a:ext cx="11522073" cy="18000"/>
          </a:xfrm>
          <a:prstGeom prst="rect">
            <a:avLst/>
          </a:prstGeom>
          <a:solidFill>
            <a:srgbClr val="39A29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7128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526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39B42B2-1472-4860-AE53-F2DB14A333F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963" y="1474997"/>
            <a:ext cx="5724000" cy="4113541"/>
          </a:xfrm>
          <a:prstGeom prst="rect">
            <a:avLst/>
          </a:prstGeom>
        </p:spPr>
        <p:txBody>
          <a:bodyPr lIns="0" tIns="180000" rIns="360000" bIns="0" anchor="t" anchorCtr="0"/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2000">
                <a:solidFill>
                  <a:srgbClr val="3C3C3B"/>
                </a:solidFill>
              </a:defRPr>
            </a:lvl1pPr>
            <a:lvl2pPr marL="742950" indent="-28575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3C3C3B"/>
                </a:solidFill>
              </a:defRPr>
            </a:lvl2pPr>
            <a:lvl3pPr marL="1200150" indent="-28575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3C3C3B"/>
                </a:solidFill>
              </a:defRPr>
            </a:lvl3pPr>
            <a:lvl4pPr marL="1657350" indent="-28575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3C3C3B"/>
                </a:solidFill>
              </a:defRPr>
            </a:lvl4pPr>
            <a:lvl5pPr marL="2114550" indent="-28575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3C3C3B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3" name="Title 15">
            <a:extLst>
              <a:ext uri="{FF2B5EF4-FFF2-40B4-BE49-F238E27FC236}">
                <a16:creationId xmlns:a16="http://schemas.microsoft.com/office/drawing/2014/main" id="{CB14A80F-B008-4729-AA3C-A8EA530D20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4" y="368300"/>
            <a:ext cx="11522074" cy="1088696"/>
          </a:xfrm>
          <a:prstGeom prst="rect">
            <a:avLst/>
          </a:prstGeom>
        </p:spPr>
        <p:txBody>
          <a:bodyPr lIns="0" tIns="0" rIns="360000" bIns="0" anchor="ctr" anchorCtr="0"/>
          <a:lstStyle>
            <a:lvl1pPr>
              <a:defRPr sz="3200" b="0" i="1" cap="all" baseline="0">
                <a:solidFill>
                  <a:srgbClr val="39A29F"/>
                </a:solidFill>
              </a:defRPr>
            </a:lvl1pPr>
          </a:lstStyle>
          <a:p>
            <a:r>
              <a:rPr lang="en-US" dirty="0"/>
              <a:t>ADD a TITLE</a:t>
            </a:r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74AD5E-7EE3-48CB-9621-D40CC588C0CA}"/>
              </a:ext>
            </a:extLst>
          </p:cNvPr>
          <p:cNvSpPr/>
          <p:nvPr userDrawn="1"/>
        </p:nvSpPr>
        <p:spPr>
          <a:xfrm rot="5400000" flipV="1">
            <a:off x="4030229" y="3513769"/>
            <a:ext cx="4131542" cy="18000"/>
          </a:xfrm>
          <a:prstGeom prst="rect">
            <a:avLst/>
          </a:prstGeom>
          <a:solidFill>
            <a:srgbClr val="39A29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7128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526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DC206EF-233C-4AC5-AC29-5F3363D212A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33038" y="1474997"/>
            <a:ext cx="5724000" cy="4113541"/>
          </a:xfrm>
          <a:prstGeom prst="rect">
            <a:avLst/>
          </a:prstGeom>
        </p:spPr>
        <p:txBody>
          <a:bodyPr lIns="360000" tIns="180000" rIns="0" bIns="0" anchor="t" anchorCtr="0"/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742950" indent="-28575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</a:defRPr>
            </a:lvl2pPr>
            <a:lvl3pPr marL="1200150" indent="-28575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</a:defRPr>
            </a:lvl3pPr>
            <a:lvl4pPr marL="1657350" indent="-28575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</a:defRPr>
            </a:lvl4pPr>
            <a:lvl5pPr marL="2114550" indent="-28575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4316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E12E4F94-AE0E-4B97-98D8-44580F6340E3}"/>
              </a:ext>
            </a:extLst>
          </p:cNvPr>
          <p:cNvGrpSpPr/>
          <p:nvPr userDrawn="1"/>
        </p:nvGrpSpPr>
        <p:grpSpPr>
          <a:xfrm>
            <a:off x="407612" y="436487"/>
            <a:ext cx="1099482" cy="872549"/>
            <a:chOff x="407612" y="361842"/>
            <a:chExt cx="1099482" cy="872549"/>
          </a:xfrm>
          <a:solidFill>
            <a:srgbClr val="FFFFFF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C9335140-ED6A-470A-9FD1-62B679F9CFD0}"/>
                </a:ext>
              </a:extLst>
            </p:cNvPr>
            <p:cNvSpPr/>
            <p:nvPr/>
          </p:nvSpPr>
          <p:spPr>
            <a:xfrm>
              <a:off x="1067301" y="361842"/>
              <a:ext cx="439793" cy="872549"/>
            </a:xfrm>
            <a:custGeom>
              <a:avLst/>
              <a:gdLst>
                <a:gd name="connsiteX0" fmla="*/ 439793 w 439793"/>
                <a:gd name="connsiteY0" fmla="*/ 872550 h 872549"/>
                <a:gd name="connsiteX1" fmla="*/ 439793 w 439793"/>
                <a:gd name="connsiteY1" fmla="*/ 432756 h 872549"/>
                <a:gd name="connsiteX2" fmla="*/ 188891 w 439793"/>
                <a:gd name="connsiteY2" fmla="*/ 432756 h 872549"/>
                <a:gd name="connsiteX3" fmla="*/ 439793 w 439793"/>
                <a:gd name="connsiteY3" fmla="*/ 188671 h 872549"/>
                <a:gd name="connsiteX4" fmla="*/ 439793 w 439793"/>
                <a:gd name="connsiteY4" fmla="*/ 0 h 872549"/>
                <a:gd name="connsiteX5" fmla="*/ 0 w 439793"/>
                <a:gd name="connsiteY5" fmla="*/ 432756 h 872549"/>
                <a:gd name="connsiteX6" fmla="*/ 0 w 439793"/>
                <a:gd name="connsiteY6" fmla="*/ 432756 h 872549"/>
                <a:gd name="connsiteX7" fmla="*/ 0 w 439793"/>
                <a:gd name="connsiteY7" fmla="*/ 872550 h 872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9793" h="872549">
                  <a:moveTo>
                    <a:pt x="439793" y="872550"/>
                  </a:moveTo>
                  <a:lnTo>
                    <a:pt x="439793" y="432756"/>
                  </a:lnTo>
                  <a:lnTo>
                    <a:pt x="188891" y="432756"/>
                  </a:lnTo>
                  <a:cubicBezTo>
                    <a:pt x="192700" y="296907"/>
                    <a:pt x="303891" y="188737"/>
                    <a:pt x="439793" y="188671"/>
                  </a:cubicBezTo>
                  <a:lnTo>
                    <a:pt x="439793" y="0"/>
                  </a:lnTo>
                  <a:cubicBezTo>
                    <a:pt x="199624" y="-31"/>
                    <a:pt x="3844" y="192618"/>
                    <a:pt x="0" y="432756"/>
                  </a:cubicBezTo>
                  <a:lnTo>
                    <a:pt x="0" y="432756"/>
                  </a:lnTo>
                  <a:lnTo>
                    <a:pt x="0" y="872550"/>
                  </a:lnTo>
                  <a:close/>
                </a:path>
              </a:pathLst>
            </a:custGeom>
            <a:grpFill/>
            <a:ln w="57150" cap="flat">
              <a:solidFill>
                <a:srgbClr val="FFFFFF"/>
              </a:solidFill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B w="6350"/>
            </a:sp3d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917B023-4D42-4B62-AD7F-02539544A9AF}"/>
                </a:ext>
              </a:extLst>
            </p:cNvPr>
            <p:cNvSpPr/>
            <p:nvPr/>
          </p:nvSpPr>
          <p:spPr>
            <a:xfrm>
              <a:off x="407612" y="361842"/>
              <a:ext cx="439793" cy="872549"/>
            </a:xfrm>
            <a:custGeom>
              <a:avLst/>
              <a:gdLst>
                <a:gd name="connsiteX0" fmla="*/ 439793 w 439793"/>
                <a:gd name="connsiteY0" fmla="*/ 872550 h 872549"/>
                <a:gd name="connsiteX1" fmla="*/ 439793 w 439793"/>
                <a:gd name="connsiteY1" fmla="*/ 432756 h 872549"/>
                <a:gd name="connsiteX2" fmla="*/ 188891 w 439793"/>
                <a:gd name="connsiteY2" fmla="*/ 432756 h 872549"/>
                <a:gd name="connsiteX3" fmla="*/ 439793 w 439793"/>
                <a:gd name="connsiteY3" fmla="*/ 188671 h 872549"/>
                <a:gd name="connsiteX4" fmla="*/ 439793 w 439793"/>
                <a:gd name="connsiteY4" fmla="*/ 0 h 872549"/>
                <a:gd name="connsiteX5" fmla="*/ 0 w 439793"/>
                <a:gd name="connsiteY5" fmla="*/ 432756 h 872549"/>
                <a:gd name="connsiteX6" fmla="*/ 0 w 439793"/>
                <a:gd name="connsiteY6" fmla="*/ 432756 h 872549"/>
                <a:gd name="connsiteX7" fmla="*/ 0 w 439793"/>
                <a:gd name="connsiteY7" fmla="*/ 872550 h 872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9793" h="872549">
                  <a:moveTo>
                    <a:pt x="439793" y="872550"/>
                  </a:moveTo>
                  <a:lnTo>
                    <a:pt x="439793" y="432756"/>
                  </a:lnTo>
                  <a:lnTo>
                    <a:pt x="188891" y="432756"/>
                  </a:lnTo>
                  <a:cubicBezTo>
                    <a:pt x="192700" y="296907"/>
                    <a:pt x="303890" y="188737"/>
                    <a:pt x="439793" y="188671"/>
                  </a:cubicBezTo>
                  <a:lnTo>
                    <a:pt x="439793" y="0"/>
                  </a:lnTo>
                  <a:cubicBezTo>
                    <a:pt x="199624" y="-31"/>
                    <a:pt x="3844" y="192618"/>
                    <a:pt x="0" y="432756"/>
                  </a:cubicBezTo>
                  <a:lnTo>
                    <a:pt x="0" y="432756"/>
                  </a:lnTo>
                  <a:lnTo>
                    <a:pt x="0" y="872550"/>
                  </a:lnTo>
                  <a:close/>
                </a:path>
              </a:pathLst>
            </a:custGeom>
            <a:grpFill/>
            <a:ln w="57150" cap="flat">
              <a:solidFill>
                <a:srgbClr val="FFFFFF"/>
              </a:solidFill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B w="6350"/>
            </a:sp3d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11" name="Picture Placeholder 17">
            <a:extLst>
              <a:ext uri="{FF2B5EF4-FFF2-40B4-BE49-F238E27FC236}">
                <a16:creationId xmlns:a16="http://schemas.microsoft.com/office/drawing/2014/main" id="{2E3FD62F-514A-4CD5-9C9A-C57189C73BB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00000" y="211917"/>
            <a:ext cx="4730127" cy="5434280"/>
          </a:xfrm>
          <a:custGeom>
            <a:avLst/>
            <a:gdLst>
              <a:gd name="connsiteX0" fmla="*/ 2748426 w 4730127"/>
              <a:gd name="connsiteY0" fmla="*/ 0 h 5434280"/>
              <a:gd name="connsiteX1" fmla="*/ 4690458 w 4730127"/>
              <a:gd name="connsiteY1" fmla="*/ 796590 h 5434280"/>
              <a:gd name="connsiteX2" fmla="*/ 4730127 w 4730127"/>
              <a:gd name="connsiteY2" fmla="*/ 839754 h 5434280"/>
              <a:gd name="connsiteX3" fmla="*/ 4730127 w 4730127"/>
              <a:gd name="connsiteY3" fmla="*/ 4593970 h 5434280"/>
              <a:gd name="connsiteX4" fmla="*/ 4690125 w 4730127"/>
              <a:gd name="connsiteY4" fmla="*/ 4637484 h 5434280"/>
              <a:gd name="connsiteX5" fmla="*/ 2748426 w 4730127"/>
              <a:gd name="connsiteY5" fmla="*/ 5434280 h 5434280"/>
              <a:gd name="connsiteX6" fmla="*/ 0 w 4730127"/>
              <a:gd name="connsiteY6" fmla="*/ 2717457 h 5434280"/>
              <a:gd name="connsiteX7" fmla="*/ 2748426 w 4730127"/>
              <a:gd name="connsiteY7" fmla="*/ 0 h 5434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30127" h="5434280">
                <a:moveTo>
                  <a:pt x="2748426" y="0"/>
                </a:moveTo>
                <a:cubicBezTo>
                  <a:pt x="3506194" y="0"/>
                  <a:pt x="4193047" y="304605"/>
                  <a:pt x="4690458" y="796590"/>
                </a:cubicBezTo>
                <a:lnTo>
                  <a:pt x="4730127" y="839754"/>
                </a:lnTo>
                <a:lnTo>
                  <a:pt x="4730127" y="4593970"/>
                </a:lnTo>
                <a:lnTo>
                  <a:pt x="4690125" y="4637484"/>
                </a:lnTo>
                <a:cubicBezTo>
                  <a:pt x="4192603" y="5129485"/>
                  <a:pt x="3505751" y="5434280"/>
                  <a:pt x="2748426" y="5434280"/>
                </a:cubicBezTo>
                <a:cubicBezTo>
                  <a:pt x="1233778" y="5434280"/>
                  <a:pt x="0" y="4215860"/>
                  <a:pt x="0" y="2717457"/>
                </a:cubicBezTo>
                <a:cubicBezTo>
                  <a:pt x="0" y="1219054"/>
                  <a:pt x="1232889" y="0"/>
                  <a:pt x="2748426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 anchorCtr="1">
            <a:noAutofit/>
          </a:bodyPr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284CC4A-D610-4657-8E9E-4C238FDDBD94}"/>
              </a:ext>
            </a:extLst>
          </p:cNvPr>
          <p:cNvSpPr/>
          <p:nvPr userDrawn="1"/>
        </p:nvSpPr>
        <p:spPr>
          <a:xfrm>
            <a:off x="334963" y="4823926"/>
            <a:ext cx="5761037" cy="1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7128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526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678E601-1C67-48DE-A5B5-81F5D82178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1412874"/>
            <a:ext cx="5761037" cy="3429052"/>
          </a:xfrm>
          <a:prstGeom prst="rect">
            <a:avLst/>
          </a:prstGeom>
        </p:spPr>
        <p:txBody>
          <a:bodyPr lIns="0" tIns="0" rIns="0" bIns="108000" anchor="b" anchorCtr="0"/>
          <a:lstStyle>
            <a:lvl1pPr>
              <a:defRPr lang="en-GB" sz="3200" dirty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Add your quote here</a:t>
            </a:r>
            <a:endParaRPr lang="en-GB" dirty="0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B164FE9E-0466-4E22-8E7B-D633101927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963" y="4841926"/>
            <a:ext cx="5761037" cy="804271"/>
          </a:xfrm>
          <a:prstGeom prst="rect">
            <a:avLst/>
          </a:prstGeom>
        </p:spPr>
        <p:txBody>
          <a:bodyPr lIns="0" tIns="180000" rIns="0" bIns="0"/>
          <a:lstStyle>
            <a:lvl1pPr marL="0" indent="0">
              <a:buNone/>
              <a:defRPr sz="1600" i="1" cap="all" baseline="0">
                <a:solidFill>
                  <a:srgbClr val="FFFFFF"/>
                </a:solidFill>
                <a:latin typeface="Cooper Hewitt Book" pitchFamily="2" charset="0"/>
                <a:ea typeface="Cooper Hewitt Book" pitchFamily="2" charset="0"/>
              </a:defRPr>
            </a:lvl1pPr>
            <a:lvl2pPr marL="457200" indent="0">
              <a:buNone/>
              <a:defRPr i="1">
                <a:solidFill>
                  <a:srgbClr val="FFFFFF"/>
                </a:solidFill>
                <a:latin typeface="Cooper Hewitt Book" pitchFamily="2" charset="0"/>
                <a:ea typeface="Cooper Hewitt Book" pitchFamily="2" charset="0"/>
              </a:defRPr>
            </a:lvl2pPr>
            <a:lvl3pPr marL="914400" indent="0">
              <a:buNone/>
              <a:defRPr i="1">
                <a:solidFill>
                  <a:srgbClr val="FFFFFF"/>
                </a:solidFill>
                <a:latin typeface="Cooper Hewitt Book" pitchFamily="2" charset="0"/>
                <a:ea typeface="Cooper Hewitt Book" pitchFamily="2" charset="0"/>
              </a:defRPr>
            </a:lvl3pPr>
            <a:lvl4pPr marL="1371600" indent="0">
              <a:buNone/>
              <a:defRPr i="1">
                <a:solidFill>
                  <a:srgbClr val="FFFFFF"/>
                </a:solidFill>
                <a:latin typeface="Cooper Hewitt Book" pitchFamily="2" charset="0"/>
                <a:ea typeface="Cooper Hewitt Book" pitchFamily="2" charset="0"/>
              </a:defRPr>
            </a:lvl4pPr>
            <a:lvl5pPr marL="1828800" indent="0">
              <a:buNone/>
              <a:defRPr i="1">
                <a:solidFill>
                  <a:srgbClr val="FFFFFF"/>
                </a:solidFill>
                <a:latin typeface="Cooper Hewitt Book" pitchFamily="2" charset="0"/>
                <a:ea typeface="Cooper Hewitt Book" pitchFamily="2" charset="0"/>
              </a:defRPr>
            </a:lvl5pPr>
          </a:lstStyle>
          <a:p>
            <a:pPr lvl="0"/>
            <a:r>
              <a:rPr lang="en-US" dirty="0"/>
              <a:t>Add the name here</a:t>
            </a:r>
          </a:p>
        </p:txBody>
      </p:sp>
    </p:spTree>
    <p:extLst>
      <p:ext uri="{BB962C8B-B14F-4D97-AF65-F5344CB8AC3E}">
        <p14:creationId xmlns:p14="http://schemas.microsoft.com/office/powerpoint/2010/main" val="2211492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205B8710-9AD8-4D7D-8CC5-3815832F9F3C}"/>
              </a:ext>
            </a:extLst>
          </p:cNvPr>
          <p:cNvSpPr/>
          <p:nvPr userDrawn="1"/>
        </p:nvSpPr>
        <p:spPr>
          <a:xfrm>
            <a:off x="334964" y="1456996"/>
            <a:ext cx="5724000" cy="18000"/>
          </a:xfrm>
          <a:prstGeom prst="rect">
            <a:avLst/>
          </a:prstGeom>
          <a:solidFill>
            <a:srgbClr val="39A29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7128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526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39B42B2-1472-4860-AE53-F2DB14A333F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963" y="1474997"/>
            <a:ext cx="5724000" cy="4113541"/>
          </a:xfrm>
          <a:prstGeom prst="rect">
            <a:avLst/>
          </a:prstGeom>
        </p:spPr>
        <p:txBody>
          <a:bodyPr lIns="0" tIns="180000" rIns="360000" bIns="0" anchor="t" anchorCtr="0"/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2000">
                <a:solidFill>
                  <a:srgbClr val="3C3C3B"/>
                </a:solidFill>
              </a:defRPr>
            </a:lvl1pPr>
            <a:lvl2pPr marL="742950" indent="-28575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3C3C3B"/>
                </a:solidFill>
              </a:defRPr>
            </a:lvl2pPr>
            <a:lvl3pPr marL="1200150" indent="-28575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3C3C3B"/>
                </a:solidFill>
              </a:defRPr>
            </a:lvl3pPr>
            <a:lvl4pPr marL="1657350" indent="-28575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3C3C3B"/>
                </a:solidFill>
              </a:defRPr>
            </a:lvl4pPr>
            <a:lvl5pPr marL="2114550" indent="-28575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3C3C3B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3" name="Title 15">
            <a:extLst>
              <a:ext uri="{FF2B5EF4-FFF2-40B4-BE49-F238E27FC236}">
                <a16:creationId xmlns:a16="http://schemas.microsoft.com/office/drawing/2014/main" id="{CB14A80F-B008-4729-AA3C-A8EA530D20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4" y="368300"/>
            <a:ext cx="11522074" cy="1088696"/>
          </a:xfrm>
          <a:prstGeom prst="rect">
            <a:avLst/>
          </a:prstGeom>
        </p:spPr>
        <p:txBody>
          <a:bodyPr lIns="0" tIns="0" rIns="360000" bIns="0" anchor="ctr" anchorCtr="0"/>
          <a:lstStyle>
            <a:lvl1pPr>
              <a:defRPr sz="3200" b="0" i="1" cap="all" baseline="0">
                <a:solidFill>
                  <a:srgbClr val="39A29F"/>
                </a:solidFill>
              </a:defRPr>
            </a:lvl1pPr>
          </a:lstStyle>
          <a:p>
            <a:r>
              <a:rPr lang="en-US" dirty="0"/>
              <a:t>ADD a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7359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mbership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205B8710-9AD8-4D7D-8CC5-3815832F9F3C}"/>
              </a:ext>
            </a:extLst>
          </p:cNvPr>
          <p:cNvSpPr/>
          <p:nvPr userDrawn="1"/>
        </p:nvSpPr>
        <p:spPr>
          <a:xfrm>
            <a:off x="334963" y="1456997"/>
            <a:ext cx="11522073" cy="18000"/>
          </a:xfrm>
          <a:prstGeom prst="rect">
            <a:avLst/>
          </a:prstGeom>
          <a:solidFill>
            <a:srgbClr val="39A29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7128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526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13" name="Title 15">
            <a:extLst>
              <a:ext uri="{FF2B5EF4-FFF2-40B4-BE49-F238E27FC236}">
                <a16:creationId xmlns:a16="http://schemas.microsoft.com/office/drawing/2014/main" id="{CB14A80F-B008-4729-AA3C-A8EA530D20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4" y="368300"/>
            <a:ext cx="11522074" cy="1088696"/>
          </a:xfrm>
          <a:prstGeom prst="rect">
            <a:avLst/>
          </a:prstGeom>
        </p:spPr>
        <p:txBody>
          <a:bodyPr lIns="0" tIns="0" rIns="360000" bIns="0" anchor="ctr" anchorCtr="0"/>
          <a:lstStyle>
            <a:lvl1pPr>
              <a:defRPr sz="3200" b="0" i="1" cap="all" baseline="0">
                <a:solidFill>
                  <a:srgbClr val="39A29F"/>
                </a:solidFill>
              </a:defRPr>
            </a:lvl1pPr>
          </a:lstStyle>
          <a:p>
            <a:r>
              <a:rPr lang="en-US" dirty="0"/>
              <a:t>ADD a TITLE</a:t>
            </a:r>
            <a:endParaRPr lang="en-GB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6D3E463-3D91-47BE-ABEA-7FC0EF465A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63469" y="1987829"/>
            <a:ext cx="6393569" cy="3177172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F63F744C-1747-4538-8FD4-6E23B4D69F4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4963" y="2922660"/>
            <a:ext cx="360000" cy="360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6CD244A6-8011-4E46-B940-617799FFA86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4963" y="1981489"/>
            <a:ext cx="360000" cy="360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708C7241-22EA-43A1-965E-4E84775466E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34963" y="4805001"/>
            <a:ext cx="360000" cy="360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4AFEBE50-F799-485B-834C-2C352DB4DD2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34963" y="3863831"/>
            <a:ext cx="360000" cy="360000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4D58568-BE68-4C68-A4F5-7C5C9D426B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5325" y="1981200"/>
            <a:ext cx="4295775" cy="360000"/>
          </a:xfrm>
          <a:prstGeom prst="rect">
            <a:avLst/>
          </a:prstGeom>
        </p:spPr>
        <p:txBody>
          <a:bodyPr tIns="0" b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/>
            </a:lvl1pPr>
          </a:lstStyle>
          <a:p>
            <a:pPr lvl="0"/>
            <a:endParaRPr lang="en-GB" dirty="0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DC2DB092-1C5E-4177-B406-A33E975D84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4963" y="2922467"/>
            <a:ext cx="4295775" cy="360000"/>
          </a:xfrm>
          <a:prstGeom prst="rect">
            <a:avLst/>
          </a:prstGeom>
        </p:spPr>
        <p:txBody>
          <a:bodyPr tIns="0" b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/>
            </a:lvl1pPr>
          </a:lstStyle>
          <a:p>
            <a:pPr lvl="0"/>
            <a:endParaRPr lang="en-GB" dirty="0"/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76F9DF28-EFDA-4591-93B1-ABFC5898533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94963" y="3863734"/>
            <a:ext cx="4295775" cy="360000"/>
          </a:xfrm>
          <a:prstGeom prst="rect">
            <a:avLst/>
          </a:prstGeom>
        </p:spPr>
        <p:txBody>
          <a:bodyPr tIns="0" b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/>
            </a:lvl1pPr>
          </a:lstStyle>
          <a:p>
            <a:pPr lvl="0"/>
            <a:endParaRPr lang="en-GB" dirty="0"/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A5412956-A552-40AC-AE1C-E8B087E0EAF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4963" y="4805001"/>
            <a:ext cx="4295775" cy="360000"/>
          </a:xfrm>
          <a:prstGeom prst="rect">
            <a:avLst/>
          </a:prstGeom>
        </p:spPr>
        <p:txBody>
          <a:bodyPr tIns="0" b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/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65768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mbership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205B8710-9AD8-4D7D-8CC5-3815832F9F3C}"/>
              </a:ext>
            </a:extLst>
          </p:cNvPr>
          <p:cNvSpPr/>
          <p:nvPr userDrawn="1"/>
        </p:nvSpPr>
        <p:spPr>
          <a:xfrm>
            <a:off x="334963" y="1456997"/>
            <a:ext cx="11522073" cy="18000"/>
          </a:xfrm>
          <a:prstGeom prst="rect">
            <a:avLst/>
          </a:prstGeom>
          <a:solidFill>
            <a:srgbClr val="39A29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7128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526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39B42B2-1472-4860-AE53-F2DB14A333F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963" y="1474997"/>
            <a:ext cx="5724000" cy="4113541"/>
          </a:xfrm>
          <a:prstGeom prst="rect">
            <a:avLst/>
          </a:prstGeom>
        </p:spPr>
        <p:txBody>
          <a:bodyPr lIns="0" tIns="180000" rIns="360000" bIns="0" anchor="t" anchorCtr="0"/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2000">
                <a:solidFill>
                  <a:srgbClr val="3C3C3B"/>
                </a:solidFill>
              </a:defRPr>
            </a:lvl1pPr>
            <a:lvl2pPr marL="742950" indent="-28575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3C3C3B"/>
                </a:solidFill>
              </a:defRPr>
            </a:lvl2pPr>
            <a:lvl3pPr marL="1200150" indent="-28575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3C3C3B"/>
                </a:solidFill>
              </a:defRPr>
            </a:lvl3pPr>
            <a:lvl4pPr marL="1657350" indent="-28575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3C3C3B"/>
                </a:solidFill>
              </a:defRPr>
            </a:lvl4pPr>
            <a:lvl5pPr marL="2114550" indent="-28575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3C3C3B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3" name="Title 15">
            <a:extLst>
              <a:ext uri="{FF2B5EF4-FFF2-40B4-BE49-F238E27FC236}">
                <a16:creationId xmlns:a16="http://schemas.microsoft.com/office/drawing/2014/main" id="{CB14A80F-B008-4729-AA3C-A8EA530D20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4" y="368300"/>
            <a:ext cx="11522074" cy="1088696"/>
          </a:xfrm>
          <a:prstGeom prst="rect">
            <a:avLst/>
          </a:prstGeom>
        </p:spPr>
        <p:txBody>
          <a:bodyPr lIns="0" tIns="0" rIns="360000" bIns="0" anchor="ctr" anchorCtr="0"/>
          <a:lstStyle>
            <a:lvl1pPr>
              <a:defRPr sz="3200" b="0" i="1" cap="all" baseline="0">
                <a:solidFill>
                  <a:srgbClr val="39A29F"/>
                </a:solidFill>
              </a:defRPr>
            </a:lvl1pPr>
          </a:lstStyle>
          <a:p>
            <a:r>
              <a:rPr lang="en-US" dirty="0"/>
              <a:t>ADD a TITLE</a:t>
            </a:r>
            <a:endParaRPr lang="en-GB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0EC8FED2-3ADB-4D8F-B832-02269DC749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174811" y="1910090"/>
            <a:ext cx="2783188" cy="3490912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CE088B9-9ED0-4B67-930D-B7FA8C7F4E6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073848" y="1912100"/>
            <a:ext cx="2783188" cy="348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0835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mbership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205B8710-9AD8-4D7D-8CC5-3815832F9F3C}"/>
              </a:ext>
            </a:extLst>
          </p:cNvPr>
          <p:cNvSpPr/>
          <p:nvPr userDrawn="1"/>
        </p:nvSpPr>
        <p:spPr>
          <a:xfrm>
            <a:off x="334963" y="1456997"/>
            <a:ext cx="11522073" cy="18000"/>
          </a:xfrm>
          <a:prstGeom prst="rect">
            <a:avLst/>
          </a:prstGeom>
          <a:solidFill>
            <a:srgbClr val="39A29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7128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526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13" name="Title 15">
            <a:extLst>
              <a:ext uri="{FF2B5EF4-FFF2-40B4-BE49-F238E27FC236}">
                <a16:creationId xmlns:a16="http://schemas.microsoft.com/office/drawing/2014/main" id="{CB14A80F-B008-4729-AA3C-A8EA530D20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4" y="368300"/>
            <a:ext cx="11522074" cy="1088696"/>
          </a:xfrm>
          <a:prstGeom prst="rect">
            <a:avLst/>
          </a:prstGeom>
        </p:spPr>
        <p:txBody>
          <a:bodyPr lIns="0" tIns="0" rIns="360000" bIns="0" anchor="ctr" anchorCtr="0"/>
          <a:lstStyle>
            <a:lvl1pPr>
              <a:defRPr sz="3200" b="0" i="1" cap="all" baseline="0">
                <a:solidFill>
                  <a:srgbClr val="39A29F"/>
                </a:solidFill>
              </a:defRPr>
            </a:lvl1pPr>
          </a:lstStyle>
          <a:p>
            <a:r>
              <a:rPr lang="en-US" dirty="0"/>
              <a:t>ADD a TITLE</a:t>
            </a:r>
            <a:endParaRPr lang="en-GB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CB94A3C4-5B13-449E-9FAF-5D8F5774976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29093" y="2819400"/>
            <a:ext cx="1733812" cy="1777695"/>
          </a:xfrm>
          <a:prstGeom prst="flowChartConnector">
            <a:avLst/>
          </a:prstGeom>
          <a:solidFill>
            <a:srgbClr val="39A29F"/>
          </a:solidFill>
          <a:effectLst>
            <a:innerShdw blurRad="114300">
              <a:prstClr val="black"/>
            </a:innerShdw>
          </a:effectLst>
        </p:spPr>
        <p:txBody>
          <a:bodyPr lIns="0" tIns="0" rIns="0" bIns="0" anchor="ctr" anchorCtr="1"/>
          <a:lstStyle>
            <a:lvl1pPr marL="0" indent="0">
              <a:buNone/>
              <a:defRPr sz="1800"/>
            </a:lvl1pPr>
          </a:lstStyle>
          <a:p>
            <a:endParaRPr lang="en-GB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CEDCCFA9-2BA7-4B9C-8B00-394C87681AC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82028" y="2819400"/>
            <a:ext cx="1733812" cy="1777695"/>
          </a:xfrm>
          <a:prstGeom prst="flowChartConnector">
            <a:avLst/>
          </a:prstGeom>
          <a:solidFill>
            <a:srgbClr val="39A29F"/>
          </a:solidFill>
          <a:effectLst>
            <a:innerShdw blurRad="114300">
              <a:prstClr val="black"/>
            </a:innerShdw>
          </a:effectLst>
        </p:spPr>
        <p:txBody>
          <a:bodyPr lIns="0" tIns="0" rIns="0" bIns="0" anchor="ctr" anchorCtr="1"/>
          <a:lstStyle>
            <a:lvl1pPr marL="0" indent="0">
              <a:buNone/>
              <a:defRPr sz="1800"/>
            </a:lvl1pPr>
          </a:lstStyle>
          <a:p>
            <a:endParaRPr lang="en-GB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778C1CB1-C2EB-4443-9CD1-121E454469E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34963" y="2819400"/>
            <a:ext cx="1733812" cy="1777695"/>
          </a:xfrm>
          <a:prstGeom prst="flowChartConnector">
            <a:avLst/>
          </a:prstGeom>
          <a:solidFill>
            <a:srgbClr val="39A29F"/>
          </a:solidFill>
          <a:effectLst>
            <a:innerShdw blurRad="114300">
              <a:prstClr val="black"/>
            </a:innerShdw>
          </a:effectLst>
        </p:spPr>
        <p:txBody>
          <a:bodyPr lIns="0" tIns="0" rIns="0" bIns="0" anchor="ctr" anchorCtr="1"/>
          <a:lstStyle>
            <a:lvl1pPr marL="0" indent="0">
              <a:buNone/>
              <a:defRPr sz="1800"/>
            </a:lvl1pPr>
          </a:lstStyle>
          <a:p>
            <a:endParaRPr lang="en-GB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C8D48EE1-BCBB-4567-B8EB-E1C7FAF5628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676158" y="2819400"/>
            <a:ext cx="1733812" cy="1777695"/>
          </a:xfrm>
          <a:prstGeom prst="flowChartConnector">
            <a:avLst/>
          </a:prstGeom>
          <a:solidFill>
            <a:srgbClr val="39A29F"/>
          </a:solidFill>
          <a:effectLst>
            <a:innerShdw blurRad="114300">
              <a:prstClr val="black"/>
            </a:innerShdw>
          </a:effectLst>
        </p:spPr>
        <p:txBody>
          <a:bodyPr lIns="0" tIns="0" rIns="0" bIns="0" anchor="ctr" anchorCtr="1"/>
          <a:lstStyle>
            <a:lvl1pPr marL="0" indent="0">
              <a:buNone/>
              <a:defRPr sz="1800"/>
            </a:lvl1pPr>
          </a:lstStyle>
          <a:p>
            <a:endParaRPr lang="en-GB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24AADCDD-3354-4E3A-82B7-14B1E7E53B4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0123224" y="2819399"/>
            <a:ext cx="1733812" cy="1777695"/>
          </a:xfrm>
          <a:prstGeom prst="flowChartConnector">
            <a:avLst/>
          </a:prstGeom>
          <a:solidFill>
            <a:srgbClr val="39A29F"/>
          </a:solidFill>
          <a:effectLst>
            <a:innerShdw blurRad="114300">
              <a:prstClr val="black"/>
            </a:innerShdw>
          </a:effectLst>
        </p:spPr>
        <p:txBody>
          <a:bodyPr lIns="0" tIns="0" rIns="0" bIns="0" anchor="ctr" anchorCtr="1"/>
          <a:lstStyle>
            <a:lvl1pPr marL="0" indent="0">
              <a:buNone/>
              <a:defRPr sz="1800"/>
            </a:lvl1pPr>
          </a:lstStyle>
          <a:p>
            <a:endParaRPr lang="en-GB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C2CD072-A482-4F3E-A2F9-2F610254B10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963" y="1474997"/>
            <a:ext cx="11522072" cy="1194103"/>
          </a:xfrm>
          <a:prstGeom prst="rect">
            <a:avLst/>
          </a:prstGeom>
        </p:spPr>
        <p:txBody>
          <a:bodyPr lIns="0" tIns="180000" rIns="360000" bIns="0" anchor="t" anchorCtr="0"/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2000">
                <a:solidFill>
                  <a:srgbClr val="3C3C3B"/>
                </a:solidFill>
              </a:defRPr>
            </a:lvl1pPr>
            <a:lvl2pPr marL="742950" indent="-28575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3C3C3B"/>
                </a:solidFill>
              </a:defRPr>
            </a:lvl2pPr>
            <a:lvl3pPr marL="1200150" indent="-28575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3C3C3B"/>
                </a:solidFill>
              </a:defRPr>
            </a:lvl3pPr>
            <a:lvl4pPr marL="1657350" indent="-28575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3C3C3B"/>
                </a:solidFill>
              </a:defRPr>
            </a:lvl4pPr>
            <a:lvl5pPr marL="2114550" indent="-28575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3C3C3B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63E1AAB7-5DFD-409B-9C14-062AEB84015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4964" y="4747395"/>
            <a:ext cx="1733811" cy="777105"/>
          </a:xfrm>
          <a:prstGeom prst="rect">
            <a:avLst/>
          </a:prstGeom>
        </p:spPr>
        <p:txBody>
          <a:bodyPr lIns="0" tIns="0" rIns="0" bIns="0" anchor="ctr" anchorCtr="1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 i="0" cap="none" baseline="0">
                <a:solidFill>
                  <a:schemeClr val="tx1"/>
                </a:solidFill>
                <a:latin typeface="Montserrat Light" panose="00000400000000000000" pitchFamily="2" charset="0"/>
              </a:defRPr>
            </a:lvl1pPr>
            <a:lvl2pPr marL="7429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2pPr>
            <a:lvl3pPr marL="12001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3pPr>
            <a:lvl4pPr marL="16573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4pPr>
            <a:lvl5pPr marL="21145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FF74206-A2DD-4AE2-B0FE-7710D0A6EC6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783879" y="4747395"/>
            <a:ext cx="1733811" cy="777105"/>
          </a:xfrm>
          <a:prstGeom prst="rect">
            <a:avLst/>
          </a:prstGeom>
        </p:spPr>
        <p:txBody>
          <a:bodyPr lIns="0" tIns="0" rIns="0" bIns="0" anchor="ctr" anchorCtr="1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 i="0" cap="none" baseline="0">
                <a:solidFill>
                  <a:schemeClr val="tx1"/>
                </a:solidFill>
                <a:latin typeface="Montserrat Light" panose="00000400000000000000" pitchFamily="2" charset="0"/>
              </a:defRPr>
            </a:lvl1pPr>
            <a:lvl2pPr marL="7429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2pPr>
            <a:lvl3pPr marL="12001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3pPr>
            <a:lvl4pPr marL="16573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4pPr>
            <a:lvl5pPr marL="21145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F33B64FF-BF5E-4554-9663-FBE02B80750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229094" y="4747395"/>
            <a:ext cx="1733811" cy="777105"/>
          </a:xfrm>
          <a:prstGeom prst="rect">
            <a:avLst/>
          </a:prstGeom>
        </p:spPr>
        <p:txBody>
          <a:bodyPr lIns="0" tIns="0" rIns="0" bIns="0" anchor="ctr" anchorCtr="1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 i="0" cap="none" baseline="0">
                <a:solidFill>
                  <a:schemeClr val="tx1"/>
                </a:solidFill>
                <a:latin typeface="Montserrat Light" panose="00000400000000000000" pitchFamily="2" charset="0"/>
              </a:defRPr>
            </a:lvl1pPr>
            <a:lvl2pPr marL="7429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2pPr>
            <a:lvl3pPr marL="12001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3pPr>
            <a:lvl4pPr marL="16573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4pPr>
            <a:lvl5pPr marL="21145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7D1D78E9-9445-4342-8502-097DBB4A6D1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674309" y="4747395"/>
            <a:ext cx="1733811" cy="777105"/>
          </a:xfrm>
          <a:prstGeom prst="rect">
            <a:avLst/>
          </a:prstGeom>
        </p:spPr>
        <p:txBody>
          <a:bodyPr lIns="0" tIns="0" rIns="0" bIns="0" anchor="ctr" anchorCtr="1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 i="0" cap="none" baseline="0">
                <a:solidFill>
                  <a:schemeClr val="tx1"/>
                </a:solidFill>
                <a:latin typeface="Montserrat Light" panose="00000400000000000000" pitchFamily="2" charset="0"/>
              </a:defRPr>
            </a:lvl1pPr>
            <a:lvl2pPr marL="7429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2pPr>
            <a:lvl3pPr marL="12001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3pPr>
            <a:lvl4pPr marL="16573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4pPr>
            <a:lvl5pPr marL="21145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32E93684-2999-493A-98F0-37E9566D555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0119524" y="4747395"/>
            <a:ext cx="1733811" cy="777105"/>
          </a:xfrm>
          <a:prstGeom prst="rect">
            <a:avLst/>
          </a:prstGeom>
        </p:spPr>
        <p:txBody>
          <a:bodyPr lIns="0" tIns="0" rIns="0" bIns="0" anchor="ctr" anchorCtr="1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 i="0" cap="none" baseline="0">
                <a:solidFill>
                  <a:schemeClr val="tx1"/>
                </a:solidFill>
                <a:latin typeface="Montserrat Light" panose="00000400000000000000" pitchFamily="2" charset="0"/>
              </a:defRPr>
            </a:lvl1pPr>
            <a:lvl2pPr marL="7429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2pPr>
            <a:lvl3pPr marL="12001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3pPr>
            <a:lvl4pPr marL="16573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4pPr>
            <a:lvl5pPr marL="21145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91593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205B8710-9AD8-4D7D-8CC5-3815832F9F3C}"/>
              </a:ext>
            </a:extLst>
          </p:cNvPr>
          <p:cNvSpPr/>
          <p:nvPr userDrawn="1"/>
        </p:nvSpPr>
        <p:spPr>
          <a:xfrm>
            <a:off x="334963" y="1456997"/>
            <a:ext cx="11522073" cy="18000"/>
          </a:xfrm>
          <a:prstGeom prst="rect">
            <a:avLst/>
          </a:prstGeom>
          <a:solidFill>
            <a:srgbClr val="39A29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7128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526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39B42B2-1472-4860-AE53-F2DB14A333F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963" y="1474998"/>
            <a:ext cx="5723999" cy="906252"/>
          </a:xfrm>
          <a:prstGeom prst="rect">
            <a:avLst/>
          </a:prstGeom>
        </p:spPr>
        <p:txBody>
          <a:bodyPr lIns="0" tIns="0" rIns="360000" bIns="0" anchor="ctr" anchorCtr="1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2000" b="0" i="1" cap="all" baseline="0">
                <a:solidFill>
                  <a:srgbClr val="39A29F"/>
                </a:solidFill>
                <a:latin typeface="+mj-lt"/>
              </a:defRPr>
            </a:lvl1pPr>
            <a:lvl2pPr marL="7429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2pPr>
            <a:lvl3pPr marL="12001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3pPr>
            <a:lvl4pPr marL="16573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4pPr>
            <a:lvl5pPr marL="21145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13" name="Title 15">
            <a:extLst>
              <a:ext uri="{FF2B5EF4-FFF2-40B4-BE49-F238E27FC236}">
                <a16:creationId xmlns:a16="http://schemas.microsoft.com/office/drawing/2014/main" id="{CB14A80F-B008-4729-AA3C-A8EA530D20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4" y="368300"/>
            <a:ext cx="11522074" cy="1088696"/>
          </a:xfrm>
          <a:prstGeom prst="rect">
            <a:avLst/>
          </a:prstGeom>
        </p:spPr>
        <p:txBody>
          <a:bodyPr lIns="0" tIns="0" rIns="360000" bIns="0" anchor="ctr" anchorCtr="0"/>
          <a:lstStyle>
            <a:lvl1pPr>
              <a:defRPr sz="3200" b="0" i="1" cap="all" baseline="0">
                <a:solidFill>
                  <a:srgbClr val="39A29F"/>
                </a:solidFill>
              </a:defRPr>
            </a:lvl1pPr>
          </a:lstStyle>
          <a:p>
            <a:r>
              <a:rPr lang="en-US" dirty="0"/>
              <a:t>ADD a TITLE</a:t>
            </a:r>
            <a:endParaRPr lang="en-GB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DC206EF-233C-4AC5-AC29-5F3363D212A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33038" y="1474998"/>
            <a:ext cx="5724000" cy="906252"/>
          </a:xfrm>
          <a:prstGeom prst="rect">
            <a:avLst/>
          </a:prstGeom>
        </p:spPr>
        <p:txBody>
          <a:bodyPr lIns="360000" tIns="0" rIns="0" bIns="0" anchor="ctr" anchorCtr="1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2000" b="0" i="1" cap="all" baseline="0">
                <a:solidFill>
                  <a:srgbClr val="39A29F"/>
                </a:solidFill>
                <a:latin typeface="+mj-lt"/>
              </a:defRPr>
            </a:lvl1pPr>
            <a:lvl2pPr marL="7429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2pPr>
            <a:lvl3pPr marL="12001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3pPr>
            <a:lvl4pPr marL="16573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4pPr>
            <a:lvl5pPr marL="21145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C9970A-5E03-4BBB-B37E-1854A0A1426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09463" y="2414354"/>
            <a:ext cx="3174186" cy="3174186"/>
          </a:xfrm>
          <a:prstGeom prst="flowChartConnector">
            <a:avLst/>
          </a:prstGeom>
          <a:solidFill>
            <a:srgbClr val="FFFFFF"/>
          </a:solidFill>
          <a:effectLst>
            <a:innerShdw blurRad="114300">
              <a:prstClr val="black"/>
            </a:innerShdw>
          </a:effectLst>
        </p:spPr>
        <p:txBody>
          <a:bodyPr lIns="0" tIns="0" rIns="0" bIns="0" anchor="ctr" anchorCtr="1"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CB94A3C4-5B13-449E-9FAF-5D8F5774976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408351" y="2414354"/>
            <a:ext cx="3174186" cy="3174186"/>
          </a:xfrm>
          <a:prstGeom prst="flowChartConnector">
            <a:avLst/>
          </a:prstGeom>
          <a:solidFill>
            <a:srgbClr val="FFFFFF"/>
          </a:solidFill>
          <a:effectLst>
            <a:innerShdw blurRad="114300">
              <a:prstClr val="black"/>
            </a:innerShdw>
          </a:effectLst>
        </p:spPr>
        <p:txBody>
          <a:bodyPr lIns="0" tIns="0" rIns="0" bIns="0" anchor="ctr" anchorCtr="1"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00755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d image to backgroun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68CA2E92-974E-4263-AABD-A3860B90C3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34959" y="5769700"/>
            <a:ext cx="867614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6748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d image to backgrou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6D91653-CCEC-42CB-9027-3655EA4EBD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34963" y="5769702"/>
            <a:ext cx="867610" cy="719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311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Media Placeholder 13">
            <a:extLst>
              <a:ext uri="{FF2B5EF4-FFF2-40B4-BE49-F238E27FC236}">
                <a16:creationId xmlns:a16="http://schemas.microsoft.com/office/drawing/2014/main" id="{687A612B-E5DD-4AB1-BB7A-D95391930244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/>
            </a:lvl1pPr>
          </a:lstStyle>
          <a:p>
            <a:r>
              <a:rPr lang="en-GB" dirty="0"/>
              <a:t>Click here to add a video</a:t>
            </a:r>
          </a:p>
        </p:txBody>
      </p:sp>
    </p:spTree>
    <p:extLst>
      <p:ext uri="{BB962C8B-B14F-4D97-AF65-F5344CB8AC3E}">
        <p14:creationId xmlns:p14="http://schemas.microsoft.com/office/powerpoint/2010/main" val="34444498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-Engli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16716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-Wel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720000" y="1232662"/>
            <a:ext cx="10752000" cy="3948937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5000" b="1">
                <a:solidFill>
                  <a:schemeClr val="tx2"/>
                </a:solidFill>
                <a:latin typeface="+mj-lt"/>
              </a:defRPr>
            </a:lvl1pPr>
            <a:lvl2pPr>
              <a:defRPr sz="5000"/>
            </a:lvl2pPr>
            <a:lvl3pPr>
              <a:defRPr sz="5000"/>
            </a:lvl3pPr>
            <a:lvl4pPr>
              <a:defRPr sz="5000"/>
            </a:lvl4pPr>
            <a:lvl5pPr>
              <a:defRPr sz="5000"/>
            </a:lvl5pPr>
          </a:lstStyle>
          <a:p>
            <a:pPr lvl="0"/>
            <a:r>
              <a:rPr lang="en-GB" dirty="0"/>
              <a:t>Click to add a title to your presentation</a:t>
            </a:r>
          </a:p>
        </p:txBody>
      </p:sp>
    </p:spTree>
    <p:extLst>
      <p:ext uri="{BB962C8B-B14F-4D97-AF65-F5344CB8AC3E}">
        <p14:creationId xmlns:p14="http://schemas.microsoft.com/office/powerpoint/2010/main" val="1135866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5">
            <a:extLst>
              <a:ext uri="{FF2B5EF4-FFF2-40B4-BE49-F238E27FC236}">
                <a16:creationId xmlns:a16="http://schemas.microsoft.com/office/drawing/2014/main" id="{D3E81000-15C1-4F0B-8E2B-9245563FD8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368300"/>
            <a:ext cx="5761037" cy="1077692"/>
          </a:xfrm>
          <a:prstGeom prst="rect">
            <a:avLst/>
          </a:prstGeom>
        </p:spPr>
        <p:txBody>
          <a:bodyPr lIns="0" tIns="0" rIns="360000" bIns="0" anchor="ctr" anchorCtr="0"/>
          <a:lstStyle>
            <a:lvl1pPr>
              <a:defRPr sz="3200" b="0" i="1" cap="all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15C622A-1B11-4CD6-86C2-65BB42E45360}"/>
              </a:ext>
            </a:extLst>
          </p:cNvPr>
          <p:cNvSpPr/>
          <p:nvPr userDrawn="1"/>
        </p:nvSpPr>
        <p:spPr>
          <a:xfrm>
            <a:off x="334963" y="1456999"/>
            <a:ext cx="5761037" cy="1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7128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526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7D2BB0DD-CFB4-4495-BCF1-A7434EC196E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963" y="1474999"/>
            <a:ext cx="5761037" cy="987865"/>
          </a:xfrm>
          <a:prstGeom prst="rect">
            <a:avLst/>
          </a:prstGeom>
        </p:spPr>
        <p:txBody>
          <a:bodyPr lIns="0" tIns="0" rIns="360000" bIns="0" anchor="ctr" anchorCtr="0"/>
          <a:lstStyle>
            <a:lvl1pPr marL="0" indent="0">
              <a:buNone/>
              <a:defRPr sz="2200">
                <a:solidFill>
                  <a:srgbClr val="FFFFFF"/>
                </a:solidFill>
              </a:defRPr>
            </a:lvl1pPr>
            <a:lvl2pPr marL="742950" indent="-285750">
              <a:buFont typeface="Wingdings" panose="05000000000000000000" pitchFamily="2" charset="2"/>
              <a:buChar char="§"/>
              <a:defRPr sz="2200">
                <a:solidFill>
                  <a:srgbClr val="FFFFFF"/>
                </a:solidFill>
              </a:defRPr>
            </a:lvl2pPr>
            <a:lvl3pPr marL="1200150" indent="-285750">
              <a:buFont typeface="Wingdings" panose="05000000000000000000" pitchFamily="2" charset="2"/>
              <a:buChar char="§"/>
              <a:defRPr sz="2200">
                <a:solidFill>
                  <a:srgbClr val="FFFFFF"/>
                </a:solidFill>
              </a:defRPr>
            </a:lvl3pPr>
            <a:lvl4pPr marL="1657350" indent="-285750">
              <a:buFont typeface="Wingdings" panose="05000000000000000000" pitchFamily="2" charset="2"/>
              <a:buChar char="§"/>
              <a:defRPr sz="2200">
                <a:solidFill>
                  <a:srgbClr val="FFFFFF"/>
                </a:solidFill>
              </a:defRPr>
            </a:lvl4pPr>
            <a:lvl5pPr marL="2114550" indent="-285750">
              <a:buFont typeface="Wingdings" panose="05000000000000000000" pitchFamily="2" charset="2"/>
              <a:buChar char="§"/>
              <a:defRPr sz="22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pic>
        <p:nvPicPr>
          <p:cNvPr id="35" name="Picture 11">
            <a:extLst>
              <a:ext uri="{FF2B5EF4-FFF2-40B4-BE49-F238E27FC236}">
                <a16:creationId xmlns:a16="http://schemas.microsoft.com/office/drawing/2014/main" id="{EDF0997E-150F-49D4-B28D-375BD07A83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34963" y="2655156"/>
            <a:ext cx="288000" cy="288000"/>
          </a:xfrm>
          <a:prstGeom prst="rect">
            <a:avLst/>
          </a:prstGeom>
        </p:spPr>
      </p:pic>
      <p:sp>
        <p:nvSpPr>
          <p:cNvPr id="36" name="Text Placeholder 21">
            <a:extLst>
              <a:ext uri="{FF2B5EF4-FFF2-40B4-BE49-F238E27FC236}">
                <a16:creationId xmlns:a16="http://schemas.microsoft.com/office/drawing/2014/main" id="{DE84C7B7-9CCD-435A-8E58-D866FA960A5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2963" y="2652314"/>
            <a:ext cx="5493675" cy="287997"/>
          </a:xfrm>
          <a:prstGeom prst="rect">
            <a:avLst/>
          </a:prstGeom>
        </p:spPr>
        <p:txBody>
          <a:bodyPr lIns="108000" tIns="0" rIns="0" bIns="0" anchor="ctr" anchorCtr="0"/>
          <a:lstStyle>
            <a:lvl1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200" i="1">
                <a:solidFill>
                  <a:srgbClr val="FFFFFF"/>
                </a:solidFill>
                <a:latin typeface="+mj-lt"/>
              </a:defRPr>
            </a:lvl1pPr>
            <a:lvl2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400"/>
            </a:lvl2pPr>
            <a:lvl3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400"/>
            </a:lvl3pPr>
            <a:lvl4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400"/>
            </a:lvl4pPr>
            <a:lvl5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400"/>
            </a:lvl5pPr>
          </a:lstStyle>
          <a:p>
            <a:pPr lvl="0"/>
            <a:r>
              <a:rPr lang="en-US" dirty="0"/>
              <a:t>CLICK TO ADD A PHONE NUMBER</a:t>
            </a:r>
            <a:endParaRPr lang="en-GB" dirty="0"/>
          </a:p>
        </p:txBody>
      </p:sp>
      <p:sp>
        <p:nvSpPr>
          <p:cNvPr id="37" name="Text Placeholder 21">
            <a:extLst>
              <a:ext uri="{FF2B5EF4-FFF2-40B4-BE49-F238E27FC236}">
                <a16:creationId xmlns:a16="http://schemas.microsoft.com/office/drawing/2014/main" id="{03DC4D78-A607-4F64-88D8-763F3EB5A6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2963" y="3135439"/>
            <a:ext cx="5493675" cy="287997"/>
          </a:xfrm>
          <a:prstGeom prst="rect">
            <a:avLst/>
          </a:prstGeom>
        </p:spPr>
        <p:txBody>
          <a:bodyPr lIns="108000" tIns="0" rIns="0" bIns="0" anchor="ctr" anchorCtr="0"/>
          <a:lstStyle>
            <a:lvl1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200" i="1">
                <a:solidFill>
                  <a:srgbClr val="FFFFFF"/>
                </a:solidFill>
                <a:latin typeface="+mj-lt"/>
              </a:defRPr>
            </a:lvl1pPr>
            <a:lvl2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400"/>
            </a:lvl2pPr>
            <a:lvl3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400"/>
            </a:lvl3pPr>
            <a:lvl4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400"/>
            </a:lvl4pPr>
            <a:lvl5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400"/>
            </a:lvl5pPr>
          </a:lstStyle>
          <a:p>
            <a:pPr lvl="0"/>
            <a:r>
              <a:rPr lang="en-US" dirty="0"/>
              <a:t>CLICK TO ADD AN EMAIL ADDRESS</a:t>
            </a:r>
            <a:endParaRPr lang="en-GB" dirty="0"/>
          </a:p>
        </p:txBody>
      </p:sp>
      <p:pic>
        <p:nvPicPr>
          <p:cNvPr id="38" name="Picture 2">
            <a:extLst>
              <a:ext uri="{FF2B5EF4-FFF2-40B4-BE49-F238E27FC236}">
                <a16:creationId xmlns:a16="http://schemas.microsoft.com/office/drawing/2014/main" id="{8DEB1AC2-316F-4E9D-B831-139EA3BDAA8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34963" y="3135448"/>
            <a:ext cx="288000" cy="288000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60F6A0F4-1DEB-4A43-89A5-926853E340C1}"/>
              </a:ext>
            </a:extLst>
          </p:cNvPr>
          <p:cNvGrpSpPr/>
          <p:nvPr userDrawn="1"/>
        </p:nvGrpSpPr>
        <p:grpSpPr>
          <a:xfrm>
            <a:off x="334963" y="3615740"/>
            <a:ext cx="5781673" cy="288006"/>
            <a:chOff x="371474" y="4185329"/>
            <a:chExt cx="5781673" cy="288006"/>
          </a:xfrm>
        </p:grpSpPr>
        <p:pic>
          <p:nvPicPr>
            <p:cNvPr id="40" name="Picture 15">
              <a:extLst>
                <a:ext uri="{FF2B5EF4-FFF2-40B4-BE49-F238E27FC236}">
                  <a16:creationId xmlns:a16="http://schemas.microsoft.com/office/drawing/2014/main" id="{7CD62F1E-AA04-4548-A9AA-1C8B017991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371474" y="4185335"/>
              <a:ext cx="288000" cy="288000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315E144-4FDC-49AB-8AEB-7103F4792B7E}"/>
                </a:ext>
              </a:extLst>
            </p:cNvPr>
            <p:cNvSpPr txBox="1"/>
            <p:nvPr userDrawn="1"/>
          </p:nvSpPr>
          <p:spPr>
            <a:xfrm>
              <a:off x="659472" y="4185329"/>
              <a:ext cx="5493675" cy="276999"/>
            </a:xfrm>
            <a:prstGeom prst="rect">
              <a:avLst/>
            </a:prstGeom>
            <a:noFill/>
          </p:spPr>
          <p:txBody>
            <a:bodyPr wrap="square" lIns="108000" tIns="0" rIns="0" bIns="0" rtlCol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i="1" dirty="0">
                  <a:solidFill>
                    <a:srgbClr val="FFFFFF"/>
                  </a:solidFill>
                  <a:latin typeface="+mj-lt"/>
                </a:rPr>
                <a:t>WWW. SENEDDIEUENCTID.CYMRU  |  WWW. YOUTHPARLIAMENT.WALES</a:t>
              </a:r>
              <a:endParaRPr lang="en-GB" sz="1200" i="1" dirty="0">
                <a:solidFill>
                  <a:srgbClr val="FFFFFF"/>
                </a:solidFill>
                <a:latin typeface="+mj-lt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1766D03-2CE9-4497-B3F2-53A805183F8B}"/>
              </a:ext>
            </a:extLst>
          </p:cNvPr>
          <p:cNvGrpSpPr/>
          <p:nvPr userDrawn="1"/>
        </p:nvGrpSpPr>
        <p:grpSpPr>
          <a:xfrm>
            <a:off x="334963" y="4096038"/>
            <a:ext cx="5245222" cy="288006"/>
            <a:chOff x="378497" y="4617216"/>
            <a:chExt cx="5245222" cy="288006"/>
          </a:xfrm>
        </p:grpSpPr>
        <p:pic>
          <p:nvPicPr>
            <p:cNvPr id="43" name="Picture 6">
              <a:extLst>
                <a:ext uri="{FF2B5EF4-FFF2-40B4-BE49-F238E27FC236}">
                  <a16:creationId xmlns:a16="http://schemas.microsoft.com/office/drawing/2014/main" id="{7E7A0441-50CE-41E5-9052-1A178153E6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378497" y="4617216"/>
              <a:ext cx="288000" cy="288000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A8124DC-0931-4A4C-A867-2A5F0F90B146}"/>
                </a:ext>
              </a:extLst>
            </p:cNvPr>
            <p:cNvSpPr txBox="1"/>
            <p:nvPr userDrawn="1"/>
          </p:nvSpPr>
          <p:spPr>
            <a:xfrm>
              <a:off x="659473" y="4628223"/>
              <a:ext cx="4964246" cy="276999"/>
            </a:xfrm>
            <a:prstGeom prst="rect">
              <a:avLst/>
            </a:prstGeom>
            <a:noFill/>
          </p:spPr>
          <p:txBody>
            <a:bodyPr wrap="square" lIns="108000" tIns="0" rIns="0" bIns="0" rtlCol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b="1" i="1" dirty="0">
                  <a:solidFill>
                    <a:srgbClr val="FFFFFF"/>
                  </a:solidFill>
                  <a:latin typeface="+mj-lt"/>
                </a:rPr>
                <a:t>WELSHYOUTHPARLIAMENT | SENEDDIEUENCTIDCYMRU</a:t>
              </a:r>
              <a:endParaRPr lang="en-GB" sz="1200" b="1" i="1" dirty="0">
                <a:solidFill>
                  <a:srgbClr val="FFFFFF"/>
                </a:solidFill>
                <a:latin typeface="+mj-lt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4645E1B-B9F5-40A2-B41D-95B569ED06DC}"/>
              </a:ext>
            </a:extLst>
          </p:cNvPr>
          <p:cNvGrpSpPr/>
          <p:nvPr userDrawn="1"/>
        </p:nvGrpSpPr>
        <p:grpSpPr>
          <a:xfrm>
            <a:off x="334963" y="4576336"/>
            <a:ext cx="5346666" cy="288000"/>
            <a:chOff x="378497" y="5049094"/>
            <a:chExt cx="5346666" cy="288000"/>
          </a:xfrm>
        </p:grpSpPr>
        <p:pic>
          <p:nvPicPr>
            <p:cNvPr id="46" name="Picture 4">
              <a:extLst>
                <a:ext uri="{FF2B5EF4-FFF2-40B4-BE49-F238E27FC236}">
                  <a16:creationId xmlns:a16="http://schemas.microsoft.com/office/drawing/2014/main" id="{1C22F09F-E851-4F8E-8B54-E8A6AC4606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>
            <a:xfrm>
              <a:off x="378497" y="5049094"/>
              <a:ext cx="288000" cy="288000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FE0061F-5E37-4EE3-9A04-3086F7931979}"/>
                </a:ext>
              </a:extLst>
            </p:cNvPr>
            <p:cNvSpPr txBox="1"/>
            <p:nvPr userDrawn="1"/>
          </p:nvSpPr>
          <p:spPr>
            <a:xfrm>
              <a:off x="666496" y="5060095"/>
              <a:ext cx="5058667" cy="276999"/>
            </a:xfrm>
            <a:prstGeom prst="rect">
              <a:avLst/>
            </a:prstGeom>
            <a:noFill/>
          </p:spPr>
          <p:txBody>
            <a:bodyPr wrap="square" lIns="108000" tIns="0" rIns="0" bIns="0" rtlCol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i="1" dirty="0">
                  <a:solidFill>
                    <a:srgbClr val="FFFFFF"/>
                  </a:solidFill>
                  <a:latin typeface="+mj-lt"/>
                </a:rPr>
                <a:t>WELSHYOUTHPARLIAMENT | SENEDDIEUENCTIDCYMRU</a:t>
              </a:r>
              <a:endParaRPr lang="en-GB" sz="1200" i="1" dirty="0">
                <a:solidFill>
                  <a:srgbClr val="FFFFFF"/>
                </a:solidFill>
                <a:latin typeface="+mj-lt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FC43FD2-AE59-4E8B-8EF3-4987977ED898}"/>
              </a:ext>
            </a:extLst>
          </p:cNvPr>
          <p:cNvGrpSpPr/>
          <p:nvPr userDrawn="1"/>
        </p:nvGrpSpPr>
        <p:grpSpPr>
          <a:xfrm>
            <a:off x="334963" y="5056628"/>
            <a:ext cx="4486276" cy="288000"/>
            <a:chOff x="378497" y="5480975"/>
            <a:chExt cx="4486276" cy="288000"/>
          </a:xfrm>
        </p:grpSpPr>
        <p:pic>
          <p:nvPicPr>
            <p:cNvPr id="49" name="Picture 13">
              <a:extLst>
                <a:ext uri="{FF2B5EF4-FFF2-40B4-BE49-F238E27FC236}">
                  <a16:creationId xmlns:a16="http://schemas.microsoft.com/office/drawing/2014/main" id="{B7661CBA-9F18-4F6B-BC79-755DA68A86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>
              <a:off x="378497" y="5480975"/>
              <a:ext cx="288000" cy="288000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F1B7013B-0EE4-4ED4-9D99-4D7DEFDDB47D}"/>
                </a:ext>
              </a:extLst>
            </p:cNvPr>
            <p:cNvSpPr txBox="1"/>
            <p:nvPr userDrawn="1"/>
          </p:nvSpPr>
          <p:spPr>
            <a:xfrm>
              <a:off x="666497" y="5491967"/>
              <a:ext cx="4198276" cy="276999"/>
            </a:xfrm>
            <a:prstGeom prst="rect">
              <a:avLst/>
            </a:prstGeom>
            <a:noFill/>
          </p:spPr>
          <p:txBody>
            <a:bodyPr wrap="square" lIns="108000" tIns="0" rIns="0" bIns="0" rtlCol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i="1" cap="all" baseline="0" dirty="0" err="1">
                  <a:solidFill>
                    <a:srgbClr val="FFFFFF"/>
                  </a:solidFill>
                  <a:latin typeface="+mj-lt"/>
                </a:rPr>
                <a:t>welshyouthparl</a:t>
              </a:r>
              <a:r>
                <a:rPr lang="en-US" sz="1200" i="1" cap="all" dirty="0">
                  <a:solidFill>
                    <a:srgbClr val="FFFFFF"/>
                  </a:solidFill>
                  <a:latin typeface="+mj-lt"/>
                </a:rPr>
                <a:t>  |  </a:t>
              </a:r>
              <a:r>
                <a:rPr lang="en-US" sz="1200" i="1" cap="all" dirty="0" err="1">
                  <a:solidFill>
                    <a:srgbClr val="FFFFFF"/>
                  </a:solidFill>
                  <a:latin typeface="+mj-lt"/>
                </a:rPr>
                <a:t>seneddieuenctid</a:t>
              </a:r>
              <a:endParaRPr lang="en-GB" sz="1200" i="1" cap="all" dirty="0">
                <a:solidFill>
                  <a:srgbClr val="FFFFFF"/>
                </a:solidFill>
                <a:latin typeface="+mj-lt"/>
              </a:endParaRPr>
            </a:p>
          </p:txBody>
        </p:sp>
      </p:grpSp>
      <p:sp>
        <p:nvSpPr>
          <p:cNvPr id="22" name="Picture Placeholder 17">
            <a:extLst>
              <a:ext uri="{FF2B5EF4-FFF2-40B4-BE49-F238E27FC236}">
                <a16:creationId xmlns:a16="http://schemas.microsoft.com/office/drawing/2014/main" id="{359A4170-8899-43E2-B215-C99A8F53E82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700000" y="211917"/>
            <a:ext cx="4730127" cy="5434280"/>
          </a:xfrm>
          <a:custGeom>
            <a:avLst/>
            <a:gdLst>
              <a:gd name="connsiteX0" fmla="*/ 2748426 w 4730127"/>
              <a:gd name="connsiteY0" fmla="*/ 0 h 5434280"/>
              <a:gd name="connsiteX1" fmla="*/ 4690458 w 4730127"/>
              <a:gd name="connsiteY1" fmla="*/ 796590 h 5434280"/>
              <a:gd name="connsiteX2" fmla="*/ 4730127 w 4730127"/>
              <a:gd name="connsiteY2" fmla="*/ 839754 h 5434280"/>
              <a:gd name="connsiteX3" fmla="*/ 4730127 w 4730127"/>
              <a:gd name="connsiteY3" fmla="*/ 4593970 h 5434280"/>
              <a:gd name="connsiteX4" fmla="*/ 4690125 w 4730127"/>
              <a:gd name="connsiteY4" fmla="*/ 4637484 h 5434280"/>
              <a:gd name="connsiteX5" fmla="*/ 2748426 w 4730127"/>
              <a:gd name="connsiteY5" fmla="*/ 5434280 h 5434280"/>
              <a:gd name="connsiteX6" fmla="*/ 0 w 4730127"/>
              <a:gd name="connsiteY6" fmla="*/ 2717457 h 5434280"/>
              <a:gd name="connsiteX7" fmla="*/ 2748426 w 4730127"/>
              <a:gd name="connsiteY7" fmla="*/ 0 h 5434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30127" h="5434280">
                <a:moveTo>
                  <a:pt x="2748426" y="0"/>
                </a:moveTo>
                <a:cubicBezTo>
                  <a:pt x="3506194" y="0"/>
                  <a:pt x="4193047" y="304605"/>
                  <a:pt x="4690458" y="796590"/>
                </a:cubicBezTo>
                <a:lnTo>
                  <a:pt x="4730127" y="839754"/>
                </a:lnTo>
                <a:lnTo>
                  <a:pt x="4730127" y="4593970"/>
                </a:lnTo>
                <a:lnTo>
                  <a:pt x="4690125" y="4637484"/>
                </a:lnTo>
                <a:cubicBezTo>
                  <a:pt x="4192603" y="5129485"/>
                  <a:pt x="3505751" y="5434280"/>
                  <a:pt x="2748426" y="5434280"/>
                </a:cubicBezTo>
                <a:cubicBezTo>
                  <a:pt x="1233778" y="5434280"/>
                  <a:pt x="0" y="4215860"/>
                  <a:pt x="0" y="2717457"/>
                </a:cubicBezTo>
                <a:cubicBezTo>
                  <a:pt x="0" y="1219054"/>
                  <a:pt x="1232889" y="0"/>
                  <a:pt x="2748426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 anchorCtr="1">
            <a:noAutofit/>
          </a:bodyPr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47084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lide-1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720000" y="1538514"/>
            <a:ext cx="10752000" cy="368948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>
                <a:solidFill>
                  <a:srgbClr val="414042"/>
                </a:solidFill>
              </a:defRPr>
            </a:lvl1pPr>
            <a:lvl2pPr marL="514350" indent="-17145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000">
                <a:solidFill>
                  <a:srgbClr val="414042"/>
                </a:solidFill>
              </a:defRPr>
            </a:lvl2pPr>
            <a:lvl3pPr marL="857250" indent="-17145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000">
                <a:solidFill>
                  <a:srgbClr val="414042"/>
                </a:solidFill>
              </a:defRPr>
            </a:lvl3pPr>
            <a:lvl4pPr marL="1200150" indent="-17145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000">
                <a:solidFill>
                  <a:srgbClr val="414042"/>
                </a:solidFill>
              </a:defRPr>
            </a:lvl4pPr>
            <a:lvl5pPr marL="1543050" indent="-17145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000">
                <a:solidFill>
                  <a:srgbClr val="41404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79031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tyle 2 colum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720000" y="1538514"/>
            <a:ext cx="4911543" cy="368948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Aft>
                <a:spcPts val="1200"/>
              </a:spcAft>
              <a:buFont typeface="Wingdings" panose="05000000000000000000" pitchFamily="2" charset="2"/>
              <a:buNone/>
              <a:defRPr sz="2000">
                <a:solidFill>
                  <a:srgbClr val="414042"/>
                </a:solidFill>
              </a:defRPr>
            </a:lvl1pPr>
            <a:lvl2pPr marL="514350" indent="-171450">
              <a:spcAft>
                <a:spcPts val="1200"/>
              </a:spcAft>
              <a:buFont typeface="Wingdings" panose="05000000000000000000" pitchFamily="2" charset="2"/>
              <a:buChar char="§"/>
              <a:defRPr sz="2000">
                <a:solidFill>
                  <a:srgbClr val="414042"/>
                </a:solidFill>
              </a:defRPr>
            </a:lvl2pPr>
            <a:lvl3pPr marL="857250" indent="-171450">
              <a:spcAft>
                <a:spcPts val="1200"/>
              </a:spcAft>
              <a:buFont typeface="Wingdings" panose="05000000000000000000" pitchFamily="2" charset="2"/>
              <a:buChar char="§"/>
              <a:defRPr sz="2000">
                <a:solidFill>
                  <a:srgbClr val="414042"/>
                </a:solidFill>
              </a:defRPr>
            </a:lvl3pPr>
            <a:lvl4pPr marL="1200150" indent="-171450">
              <a:spcAft>
                <a:spcPts val="1200"/>
              </a:spcAft>
              <a:buFont typeface="Wingdings" panose="05000000000000000000" pitchFamily="2" charset="2"/>
              <a:buChar char="§"/>
              <a:defRPr sz="2000">
                <a:solidFill>
                  <a:srgbClr val="414042"/>
                </a:solidFill>
              </a:defRPr>
            </a:lvl4pPr>
            <a:lvl5pPr marL="1543050" indent="-171450">
              <a:spcAft>
                <a:spcPts val="1200"/>
              </a:spcAft>
              <a:buFont typeface="Wingdings" panose="05000000000000000000" pitchFamily="2" charset="2"/>
              <a:buChar char="§"/>
              <a:defRPr sz="2000">
                <a:solidFill>
                  <a:srgbClr val="41404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2"/>
          <p:cNvSpPr>
            <a:spLocks noGrp="1"/>
          </p:cNvSpPr>
          <p:nvPr>
            <p:ph sz="quarter" idx="11"/>
          </p:nvPr>
        </p:nvSpPr>
        <p:spPr>
          <a:xfrm>
            <a:off x="6560457" y="1538514"/>
            <a:ext cx="4911543" cy="368948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Aft>
                <a:spcPts val="1200"/>
              </a:spcAft>
              <a:buFont typeface="Wingdings" panose="05000000000000000000" pitchFamily="2" charset="2"/>
              <a:buNone/>
              <a:defRPr sz="2000">
                <a:solidFill>
                  <a:srgbClr val="414042"/>
                </a:solidFill>
              </a:defRPr>
            </a:lvl1pPr>
            <a:lvl2pPr marL="514350" indent="-171450">
              <a:spcAft>
                <a:spcPts val="1200"/>
              </a:spcAft>
              <a:buFont typeface="Wingdings" panose="05000000000000000000" pitchFamily="2" charset="2"/>
              <a:buChar char="§"/>
              <a:defRPr sz="2000">
                <a:solidFill>
                  <a:srgbClr val="414042"/>
                </a:solidFill>
              </a:defRPr>
            </a:lvl2pPr>
            <a:lvl3pPr marL="857250" indent="-171450">
              <a:spcAft>
                <a:spcPts val="1200"/>
              </a:spcAft>
              <a:buFont typeface="Wingdings" panose="05000000000000000000" pitchFamily="2" charset="2"/>
              <a:buChar char="§"/>
              <a:defRPr sz="2000">
                <a:solidFill>
                  <a:srgbClr val="414042"/>
                </a:solidFill>
              </a:defRPr>
            </a:lvl3pPr>
            <a:lvl4pPr marL="1200150" indent="-171450">
              <a:spcAft>
                <a:spcPts val="1200"/>
              </a:spcAft>
              <a:buFont typeface="Wingdings" panose="05000000000000000000" pitchFamily="2" charset="2"/>
              <a:buChar char="§"/>
              <a:defRPr sz="2000">
                <a:solidFill>
                  <a:srgbClr val="414042"/>
                </a:solidFill>
              </a:defRPr>
            </a:lvl4pPr>
            <a:lvl5pPr marL="1543050" indent="-171450">
              <a:spcAft>
                <a:spcPts val="1200"/>
              </a:spcAft>
              <a:buFont typeface="Wingdings" panose="05000000000000000000" pitchFamily="2" charset="2"/>
              <a:buChar char="§"/>
              <a:defRPr sz="2000">
                <a:solidFill>
                  <a:srgbClr val="41404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Rectangle 4"/>
          <p:cNvSpPr/>
          <p:nvPr userDrawn="1"/>
        </p:nvSpPr>
        <p:spPr>
          <a:xfrm rot="5400000">
            <a:off x="4260257" y="3374257"/>
            <a:ext cx="3689486" cy="18000"/>
          </a:xfrm>
          <a:prstGeom prst="rect">
            <a:avLst/>
          </a:prstGeom>
          <a:solidFill>
            <a:srgbClr val="C918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4990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tyle 3 colum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quarter" idx="10"/>
          </p:nvPr>
        </p:nvSpPr>
        <p:spPr>
          <a:xfrm>
            <a:off x="720001" y="1538514"/>
            <a:ext cx="3064600" cy="368948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>
                <a:solidFill>
                  <a:srgbClr val="414042"/>
                </a:solidFill>
              </a:defRPr>
            </a:lvl1pPr>
            <a:lvl2pPr marL="514350" indent="-17145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000">
                <a:solidFill>
                  <a:srgbClr val="414042"/>
                </a:solidFill>
              </a:defRPr>
            </a:lvl2pPr>
            <a:lvl3pPr marL="857250" indent="-17145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000">
                <a:solidFill>
                  <a:srgbClr val="414042"/>
                </a:solidFill>
              </a:defRPr>
            </a:lvl3pPr>
            <a:lvl4pPr marL="1200150" indent="-17145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000">
                <a:solidFill>
                  <a:srgbClr val="414042"/>
                </a:solidFill>
              </a:defRPr>
            </a:lvl4pPr>
            <a:lvl5pPr marL="1543050" indent="-17145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000">
                <a:solidFill>
                  <a:srgbClr val="41404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sz="quarter" idx="13"/>
          </p:nvPr>
        </p:nvSpPr>
        <p:spPr>
          <a:xfrm>
            <a:off x="4563700" y="1538514"/>
            <a:ext cx="3064600" cy="368948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>
                <a:solidFill>
                  <a:srgbClr val="414042"/>
                </a:solidFill>
              </a:defRPr>
            </a:lvl1pPr>
            <a:lvl2pPr marL="514350" indent="-17145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000">
                <a:solidFill>
                  <a:srgbClr val="414042"/>
                </a:solidFill>
              </a:defRPr>
            </a:lvl2pPr>
            <a:lvl3pPr marL="857250" indent="-17145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000">
                <a:solidFill>
                  <a:srgbClr val="414042"/>
                </a:solidFill>
              </a:defRPr>
            </a:lvl3pPr>
            <a:lvl4pPr marL="1200150" indent="-17145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000">
                <a:solidFill>
                  <a:srgbClr val="414042"/>
                </a:solidFill>
              </a:defRPr>
            </a:lvl4pPr>
            <a:lvl5pPr marL="1543050" indent="-17145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000">
                <a:solidFill>
                  <a:srgbClr val="41404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4"/>
          </p:nvPr>
        </p:nvSpPr>
        <p:spPr>
          <a:xfrm>
            <a:off x="8407400" y="1538514"/>
            <a:ext cx="3064600" cy="368948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>
                <a:solidFill>
                  <a:srgbClr val="414042"/>
                </a:solidFill>
              </a:defRPr>
            </a:lvl1pPr>
            <a:lvl2pPr marL="514350" indent="-17145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000">
                <a:solidFill>
                  <a:srgbClr val="414042"/>
                </a:solidFill>
              </a:defRPr>
            </a:lvl2pPr>
            <a:lvl3pPr marL="857250" indent="-17145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000">
                <a:solidFill>
                  <a:srgbClr val="414042"/>
                </a:solidFill>
              </a:defRPr>
            </a:lvl3pPr>
            <a:lvl4pPr marL="1200150" indent="-17145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000">
                <a:solidFill>
                  <a:srgbClr val="414042"/>
                </a:solidFill>
              </a:defRPr>
            </a:lvl4pPr>
            <a:lvl5pPr marL="1543050" indent="-17145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000">
                <a:solidFill>
                  <a:srgbClr val="41404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Rectangle 10"/>
          <p:cNvSpPr/>
          <p:nvPr userDrawn="1"/>
        </p:nvSpPr>
        <p:spPr>
          <a:xfrm rot="5400000">
            <a:off x="2329407" y="3374257"/>
            <a:ext cx="3689486" cy="18000"/>
          </a:xfrm>
          <a:prstGeom prst="rect">
            <a:avLst/>
          </a:prstGeom>
          <a:solidFill>
            <a:srgbClr val="C918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 rot="5400000">
            <a:off x="6173106" y="3374257"/>
            <a:ext cx="3689486" cy="18000"/>
          </a:xfrm>
          <a:prstGeom prst="rect">
            <a:avLst/>
          </a:prstGeom>
          <a:solidFill>
            <a:srgbClr val="C918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3738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tyle 1+3 colum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720001" y="2827866"/>
            <a:ext cx="3064600" cy="240013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>
                <a:solidFill>
                  <a:srgbClr val="414042"/>
                </a:solidFill>
              </a:defRPr>
            </a:lvl1pPr>
            <a:lvl2pPr marL="514350" indent="-17145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000">
                <a:solidFill>
                  <a:srgbClr val="414042"/>
                </a:solidFill>
              </a:defRPr>
            </a:lvl2pPr>
            <a:lvl3pPr marL="857250" indent="-17145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000">
                <a:solidFill>
                  <a:srgbClr val="414042"/>
                </a:solidFill>
              </a:defRPr>
            </a:lvl3pPr>
            <a:lvl4pPr marL="1200150" indent="-17145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000">
                <a:solidFill>
                  <a:srgbClr val="414042"/>
                </a:solidFill>
              </a:defRPr>
            </a:lvl4pPr>
            <a:lvl5pPr marL="1543050" indent="-17145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000">
                <a:solidFill>
                  <a:srgbClr val="41404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Content Placeholder 2"/>
          <p:cNvSpPr>
            <a:spLocks noGrp="1"/>
          </p:cNvSpPr>
          <p:nvPr>
            <p:ph sz="quarter" idx="13"/>
          </p:nvPr>
        </p:nvSpPr>
        <p:spPr>
          <a:xfrm>
            <a:off x="4563700" y="2827866"/>
            <a:ext cx="3064600" cy="240013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>
                <a:solidFill>
                  <a:srgbClr val="414042"/>
                </a:solidFill>
              </a:defRPr>
            </a:lvl1pPr>
            <a:lvl2pPr marL="514350" indent="-17145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000">
                <a:solidFill>
                  <a:srgbClr val="414042"/>
                </a:solidFill>
              </a:defRPr>
            </a:lvl2pPr>
            <a:lvl3pPr marL="857250" indent="-17145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000">
                <a:solidFill>
                  <a:srgbClr val="414042"/>
                </a:solidFill>
              </a:defRPr>
            </a:lvl3pPr>
            <a:lvl4pPr marL="1200150" indent="-17145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000">
                <a:solidFill>
                  <a:srgbClr val="414042"/>
                </a:solidFill>
              </a:defRPr>
            </a:lvl4pPr>
            <a:lvl5pPr marL="1543050" indent="-17145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000">
                <a:solidFill>
                  <a:srgbClr val="41404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sz="quarter" idx="14"/>
          </p:nvPr>
        </p:nvSpPr>
        <p:spPr>
          <a:xfrm>
            <a:off x="8407400" y="2827866"/>
            <a:ext cx="3064600" cy="240013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>
                <a:solidFill>
                  <a:srgbClr val="414042"/>
                </a:solidFill>
              </a:defRPr>
            </a:lvl1pPr>
            <a:lvl2pPr marL="514350" indent="-17145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000">
                <a:solidFill>
                  <a:srgbClr val="414042"/>
                </a:solidFill>
              </a:defRPr>
            </a:lvl2pPr>
            <a:lvl3pPr marL="857250" indent="-17145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000">
                <a:solidFill>
                  <a:srgbClr val="414042"/>
                </a:solidFill>
              </a:defRPr>
            </a:lvl3pPr>
            <a:lvl4pPr marL="1200150" indent="-17145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000">
                <a:solidFill>
                  <a:srgbClr val="414042"/>
                </a:solidFill>
              </a:defRPr>
            </a:lvl4pPr>
            <a:lvl5pPr marL="1543050" indent="-17145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000">
                <a:solidFill>
                  <a:srgbClr val="41404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Rectangle 11"/>
          <p:cNvSpPr/>
          <p:nvPr userDrawn="1"/>
        </p:nvSpPr>
        <p:spPr>
          <a:xfrm rot="5400000">
            <a:off x="6817249" y="4019466"/>
            <a:ext cx="2401200" cy="18000"/>
          </a:xfrm>
          <a:prstGeom prst="rect">
            <a:avLst/>
          </a:prstGeom>
          <a:solidFill>
            <a:srgbClr val="C918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 rot="5400000">
            <a:off x="2973549" y="4019466"/>
            <a:ext cx="2401200" cy="18000"/>
          </a:xfrm>
          <a:prstGeom prst="rect">
            <a:avLst/>
          </a:prstGeom>
          <a:solidFill>
            <a:srgbClr val="C918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sz="quarter" idx="15"/>
          </p:nvPr>
        </p:nvSpPr>
        <p:spPr>
          <a:xfrm>
            <a:off x="719998" y="1507066"/>
            <a:ext cx="10752002" cy="10668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>
                <a:solidFill>
                  <a:srgbClr val="414042"/>
                </a:solidFill>
              </a:defRPr>
            </a:lvl1pPr>
            <a:lvl2pPr marL="514350" indent="-17145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000">
                <a:solidFill>
                  <a:srgbClr val="414042"/>
                </a:solidFill>
              </a:defRPr>
            </a:lvl2pPr>
            <a:lvl3pPr marL="857250" indent="-17145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000">
                <a:solidFill>
                  <a:srgbClr val="414042"/>
                </a:solidFill>
              </a:defRPr>
            </a:lvl3pPr>
            <a:lvl4pPr marL="1200150" indent="-17145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000">
                <a:solidFill>
                  <a:srgbClr val="414042"/>
                </a:solidFill>
              </a:defRPr>
            </a:lvl4pPr>
            <a:lvl5pPr marL="1543050" indent="-17145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000">
                <a:solidFill>
                  <a:srgbClr val="41404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63726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2459865" y="1538514"/>
            <a:ext cx="9012135" cy="368948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Wingdings" panose="05000000000000000000" pitchFamily="2" charset="2"/>
              <a:buNone/>
              <a:defRPr sz="3600" baseline="0">
                <a:solidFill>
                  <a:schemeClr val="tx2"/>
                </a:solidFill>
                <a:latin typeface="Cooper Hewitt Bold" pitchFamily="2" charset="0"/>
                <a:ea typeface="Cooper Hewitt Bold" pitchFamily="2" charset="0"/>
              </a:defRPr>
            </a:lvl1pPr>
            <a:lvl2pPr marL="514350" indent="-171450">
              <a:buFont typeface="Wingdings" panose="05000000000000000000" pitchFamily="2" charset="2"/>
              <a:buChar char="§"/>
              <a:defRPr sz="3200">
                <a:solidFill>
                  <a:schemeClr val="tx2"/>
                </a:solidFill>
                <a:latin typeface="Cooper Hewitt Bold" pitchFamily="2" charset="0"/>
                <a:ea typeface="Cooper Hewitt Bold" pitchFamily="2" charset="0"/>
              </a:defRPr>
            </a:lvl2pPr>
            <a:lvl3pPr marL="857250" indent="-171450">
              <a:buFont typeface="Wingdings" panose="05000000000000000000" pitchFamily="2" charset="2"/>
              <a:buChar char="§"/>
              <a:defRPr sz="2400">
                <a:solidFill>
                  <a:schemeClr val="tx2"/>
                </a:solidFill>
                <a:latin typeface="Cooper Hewitt Bold" pitchFamily="2" charset="0"/>
                <a:ea typeface="Cooper Hewitt Bold" pitchFamily="2" charset="0"/>
              </a:defRPr>
            </a:lvl3pPr>
            <a:lvl4pPr marL="1200150" indent="-171450"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Cooper Hewitt Bold" pitchFamily="2" charset="0"/>
                <a:ea typeface="Cooper Hewitt Bold" pitchFamily="2" charset="0"/>
              </a:defRPr>
            </a:lvl4pPr>
            <a:lvl5pPr marL="1543050" indent="-171450"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Cooper Hewitt Bold" pitchFamily="2" charset="0"/>
                <a:ea typeface="Cooper Hewitt Bold" pitchFamily="2" charset="0"/>
              </a:defRPr>
            </a:lvl5pPr>
          </a:lstStyle>
          <a:p>
            <a:pPr lvl="0"/>
            <a:r>
              <a:rPr lang="en-US" dirty="0"/>
              <a:t>Click to add a quote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1538895"/>
            <a:ext cx="1354839" cy="127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6233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4766"/>
            <a:ext cx="12192000" cy="5782765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add a full screen picture</a:t>
            </a:r>
          </a:p>
        </p:txBody>
      </p:sp>
    </p:spTree>
    <p:extLst>
      <p:ext uri="{BB962C8B-B14F-4D97-AF65-F5344CB8AC3E}">
        <p14:creationId xmlns:p14="http://schemas.microsoft.com/office/powerpoint/2010/main" val="16471541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-Engli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63673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-Wel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720000" y="1232662"/>
            <a:ext cx="10752000" cy="3948937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5000" b="1">
                <a:solidFill>
                  <a:schemeClr val="tx2"/>
                </a:solidFill>
                <a:latin typeface="+mj-lt"/>
              </a:defRPr>
            </a:lvl1pPr>
            <a:lvl2pPr>
              <a:defRPr sz="5000"/>
            </a:lvl2pPr>
            <a:lvl3pPr>
              <a:defRPr sz="5000"/>
            </a:lvl3pPr>
            <a:lvl4pPr>
              <a:defRPr sz="5000"/>
            </a:lvl4pPr>
            <a:lvl5pPr>
              <a:defRPr sz="5000"/>
            </a:lvl5pPr>
          </a:lstStyle>
          <a:p>
            <a:pPr lvl="0"/>
            <a:r>
              <a:rPr lang="en-GB" dirty="0"/>
              <a:t>Click to add a title to your presentation</a:t>
            </a:r>
          </a:p>
        </p:txBody>
      </p:sp>
    </p:spTree>
    <p:extLst>
      <p:ext uri="{BB962C8B-B14F-4D97-AF65-F5344CB8AC3E}">
        <p14:creationId xmlns:p14="http://schemas.microsoft.com/office/powerpoint/2010/main" val="32608545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lide-1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720000" y="1538514"/>
            <a:ext cx="10752000" cy="368948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>
                <a:solidFill>
                  <a:srgbClr val="414042"/>
                </a:solidFill>
              </a:defRPr>
            </a:lvl1pPr>
            <a:lvl2pPr marL="514350" indent="-17145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000">
                <a:solidFill>
                  <a:srgbClr val="414042"/>
                </a:solidFill>
              </a:defRPr>
            </a:lvl2pPr>
            <a:lvl3pPr marL="857250" indent="-17145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000">
                <a:solidFill>
                  <a:srgbClr val="414042"/>
                </a:solidFill>
              </a:defRPr>
            </a:lvl3pPr>
            <a:lvl4pPr marL="1200150" indent="-17145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000">
                <a:solidFill>
                  <a:srgbClr val="414042"/>
                </a:solidFill>
              </a:defRPr>
            </a:lvl4pPr>
            <a:lvl5pPr marL="1543050" indent="-17145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000">
                <a:solidFill>
                  <a:srgbClr val="41404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426481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tyle 2 colum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720000" y="1538514"/>
            <a:ext cx="4911543" cy="368948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Aft>
                <a:spcPts val="1200"/>
              </a:spcAft>
              <a:buFont typeface="Wingdings" panose="05000000000000000000" pitchFamily="2" charset="2"/>
              <a:buNone/>
              <a:defRPr sz="2000">
                <a:solidFill>
                  <a:srgbClr val="414042"/>
                </a:solidFill>
              </a:defRPr>
            </a:lvl1pPr>
            <a:lvl2pPr marL="514350" indent="-171450">
              <a:spcAft>
                <a:spcPts val="1200"/>
              </a:spcAft>
              <a:buFont typeface="Wingdings" panose="05000000000000000000" pitchFamily="2" charset="2"/>
              <a:buChar char="§"/>
              <a:defRPr sz="2000">
                <a:solidFill>
                  <a:srgbClr val="414042"/>
                </a:solidFill>
              </a:defRPr>
            </a:lvl2pPr>
            <a:lvl3pPr marL="857250" indent="-171450">
              <a:spcAft>
                <a:spcPts val="1200"/>
              </a:spcAft>
              <a:buFont typeface="Wingdings" panose="05000000000000000000" pitchFamily="2" charset="2"/>
              <a:buChar char="§"/>
              <a:defRPr sz="2000">
                <a:solidFill>
                  <a:srgbClr val="414042"/>
                </a:solidFill>
              </a:defRPr>
            </a:lvl3pPr>
            <a:lvl4pPr marL="1200150" indent="-171450">
              <a:spcAft>
                <a:spcPts val="1200"/>
              </a:spcAft>
              <a:buFont typeface="Wingdings" panose="05000000000000000000" pitchFamily="2" charset="2"/>
              <a:buChar char="§"/>
              <a:defRPr sz="2000">
                <a:solidFill>
                  <a:srgbClr val="414042"/>
                </a:solidFill>
              </a:defRPr>
            </a:lvl4pPr>
            <a:lvl5pPr marL="1543050" indent="-171450">
              <a:spcAft>
                <a:spcPts val="1200"/>
              </a:spcAft>
              <a:buFont typeface="Wingdings" panose="05000000000000000000" pitchFamily="2" charset="2"/>
              <a:buChar char="§"/>
              <a:defRPr sz="2000">
                <a:solidFill>
                  <a:srgbClr val="41404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2"/>
          <p:cNvSpPr>
            <a:spLocks noGrp="1"/>
          </p:cNvSpPr>
          <p:nvPr>
            <p:ph sz="quarter" idx="11"/>
          </p:nvPr>
        </p:nvSpPr>
        <p:spPr>
          <a:xfrm>
            <a:off x="6560457" y="1538514"/>
            <a:ext cx="4911543" cy="368948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Aft>
                <a:spcPts val="1200"/>
              </a:spcAft>
              <a:buFont typeface="Wingdings" panose="05000000000000000000" pitchFamily="2" charset="2"/>
              <a:buNone/>
              <a:defRPr sz="2000">
                <a:solidFill>
                  <a:srgbClr val="414042"/>
                </a:solidFill>
              </a:defRPr>
            </a:lvl1pPr>
            <a:lvl2pPr marL="514350" indent="-171450">
              <a:spcAft>
                <a:spcPts val="1200"/>
              </a:spcAft>
              <a:buFont typeface="Wingdings" panose="05000000000000000000" pitchFamily="2" charset="2"/>
              <a:buChar char="§"/>
              <a:defRPr sz="2000">
                <a:solidFill>
                  <a:srgbClr val="414042"/>
                </a:solidFill>
              </a:defRPr>
            </a:lvl2pPr>
            <a:lvl3pPr marL="857250" indent="-171450">
              <a:spcAft>
                <a:spcPts val="1200"/>
              </a:spcAft>
              <a:buFont typeface="Wingdings" panose="05000000000000000000" pitchFamily="2" charset="2"/>
              <a:buChar char="§"/>
              <a:defRPr sz="2000">
                <a:solidFill>
                  <a:srgbClr val="414042"/>
                </a:solidFill>
              </a:defRPr>
            </a:lvl3pPr>
            <a:lvl4pPr marL="1200150" indent="-171450">
              <a:spcAft>
                <a:spcPts val="1200"/>
              </a:spcAft>
              <a:buFont typeface="Wingdings" panose="05000000000000000000" pitchFamily="2" charset="2"/>
              <a:buChar char="§"/>
              <a:defRPr sz="2000">
                <a:solidFill>
                  <a:srgbClr val="414042"/>
                </a:solidFill>
              </a:defRPr>
            </a:lvl4pPr>
            <a:lvl5pPr marL="1543050" indent="-171450">
              <a:spcAft>
                <a:spcPts val="1200"/>
              </a:spcAft>
              <a:buFont typeface="Wingdings" panose="05000000000000000000" pitchFamily="2" charset="2"/>
              <a:buChar char="§"/>
              <a:defRPr sz="2000">
                <a:solidFill>
                  <a:srgbClr val="41404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Rectangle 4"/>
          <p:cNvSpPr/>
          <p:nvPr userDrawn="1"/>
        </p:nvSpPr>
        <p:spPr>
          <a:xfrm rot="5400000">
            <a:off x="4260257" y="3374257"/>
            <a:ext cx="3689486" cy="18000"/>
          </a:xfrm>
          <a:prstGeom prst="rect">
            <a:avLst/>
          </a:prstGeom>
          <a:solidFill>
            <a:srgbClr val="C918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341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0C475-3386-4E5F-BC25-A47378297D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368300"/>
            <a:ext cx="5761037" cy="3531234"/>
          </a:xfrm>
          <a:prstGeom prst="rect">
            <a:avLst/>
          </a:prstGeom>
        </p:spPr>
        <p:txBody>
          <a:bodyPr lIns="0" tIns="0" rIns="0" bIns="108000" anchor="b" anchorCtr="0"/>
          <a:lstStyle>
            <a:lvl1pPr>
              <a:defRPr i="1" cap="all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ADD  A TITLE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B553E44-CAB5-4F16-91CC-3ECD3E6846D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963" y="3881534"/>
            <a:ext cx="5761037" cy="1503265"/>
          </a:xfrm>
          <a:prstGeom prst="rect">
            <a:avLst/>
          </a:prstGeom>
        </p:spPr>
        <p:txBody>
          <a:bodyPr lIns="0" tIns="180000" rIns="0" bIns="0"/>
          <a:lstStyle>
            <a:lvl1pPr marL="0" indent="0">
              <a:buNone/>
              <a:defRPr i="1" cap="all" baseline="0">
                <a:solidFill>
                  <a:srgbClr val="FFFFFF"/>
                </a:solidFill>
                <a:latin typeface="Cooper Hewitt Book" pitchFamily="2" charset="0"/>
                <a:ea typeface="Cooper Hewitt Book" pitchFamily="2" charset="0"/>
              </a:defRPr>
            </a:lvl1pPr>
            <a:lvl2pPr marL="457200" indent="0">
              <a:buNone/>
              <a:defRPr i="1">
                <a:solidFill>
                  <a:srgbClr val="FFFFFF"/>
                </a:solidFill>
                <a:latin typeface="Cooper Hewitt Book" pitchFamily="2" charset="0"/>
                <a:ea typeface="Cooper Hewitt Book" pitchFamily="2" charset="0"/>
              </a:defRPr>
            </a:lvl2pPr>
            <a:lvl3pPr marL="914400" indent="0">
              <a:buNone/>
              <a:defRPr i="1">
                <a:solidFill>
                  <a:srgbClr val="FFFFFF"/>
                </a:solidFill>
                <a:latin typeface="Cooper Hewitt Book" pitchFamily="2" charset="0"/>
                <a:ea typeface="Cooper Hewitt Book" pitchFamily="2" charset="0"/>
              </a:defRPr>
            </a:lvl3pPr>
            <a:lvl4pPr marL="1371600" indent="0">
              <a:buNone/>
              <a:defRPr i="1">
                <a:solidFill>
                  <a:srgbClr val="FFFFFF"/>
                </a:solidFill>
                <a:latin typeface="Cooper Hewitt Book" pitchFamily="2" charset="0"/>
                <a:ea typeface="Cooper Hewitt Book" pitchFamily="2" charset="0"/>
              </a:defRPr>
            </a:lvl4pPr>
            <a:lvl5pPr marL="1828800" indent="0">
              <a:buNone/>
              <a:defRPr i="1">
                <a:solidFill>
                  <a:srgbClr val="FFFFFF"/>
                </a:solidFill>
                <a:latin typeface="Cooper Hewitt Book" pitchFamily="2" charset="0"/>
                <a:ea typeface="Cooper Hewitt Book" pitchFamily="2" charset="0"/>
              </a:defRPr>
            </a:lvl5pPr>
          </a:lstStyle>
          <a:p>
            <a:pPr lvl="0"/>
            <a:r>
              <a:rPr lang="en-US" dirty="0"/>
              <a:t>CLICK TO ADD A SUB-TITLE OR DATE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F314F84-F1A8-4A40-BCFE-67B8EFF93928}"/>
              </a:ext>
            </a:extLst>
          </p:cNvPr>
          <p:cNvSpPr/>
          <p:nvPr userDrawn="1"/>
        </p:nvSpPr>
        <p:spPr>
          <a:xfrm>
            <a:off x="334963" y="3881534"/>
            <a:ext cx="5761037" cy="1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7128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526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B7D119E1-DB75-47D1-8ADE-9AA5A45314A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700000" y="211917"/>
            <a:ext cx="4730127" cy="5434280"/>
          </a:xfrm>
          <a:custGeom>
            <a:avLst/>
            <a:gdLst>
              <a:gd name="connsiteX0" fmla="*/ 2748426 w 4730127"/>
              <a:gd name="connsiteY0" fmla="*/ 0 h 5434280"/>
              <a:gd name="connsiteX1" fmla="*/ 4690458 w 4730127"/>
              <a:gd name="connsiteY1" fmla="*/ 796590 h 5434280"/>
              <a:gd name="connsiteX2" fmla="*/ 4730127 w 4730127"/>
              <a:gd name="connsiteY2" fmla="*/ 839754 h 5434280"/>
              <a:gd name="connsiteX3" fmla="*/ 4730127 w 4730127"/>
              <a:gd name="connsiteY3" fmla="*/ 4593970 h 5434280"/>
              <a:gd name="connsiteX4" fmla="*/ 4690125 w 4730127"/>
              <a:gd name="connsiteY4" fmla="*/ 4637484 h 5434280"/>
              <a:gd name="connsiteX5" fmla="*/ 2748426 w 4730127"/>
              <a:gd name="connsiteY5" fmla="*/ 5434280 h 5434280"/>
              <a:gd name="connsiteX6" fmla="*/ 0 w 4730127"/>
              <a:gd name="connsiteY6" fmla="*/ 2717457 h 5434280"/>
              <a:gd name="connsiteX7" fmla="*/ 2748426 w 4730127"/>
              <a:gd name="connsiteY7" fmla="*/ 0 h 5434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30127" h="5434280">
                <a:moveTo>
                  <a:pt x="2748426" y="0"/>
                </a:moveTo>
                <a:cubicBezTo>
                  <a:pt x="3506194" y="0"/>
                  <a:pt x="4193047" y="304605"/>
                  <a:pt x="4690458" y="796590"/>
                </a:cubicBezTo>
                <a:lnTo>
                  <a:pt x="4730127" y="839754"/>
                </a:lnTo>
                <a:lnTo>
                  <a:pt x="4730127" y="4593970"/>
                </a:lnTo>
                <a:lnTo>
                  <a:pt x="4690125" y="4637484"/>
                </a:lnTo>
                <a:cubicBezTo>
                  <a:pt x="4192603" y="5129485"/>
                  <a:pt x="3505751" y="5434280"/>
                  <a:pt x="2748426" y="5434280"/>
                </a:cubicBezTo>
                <a:cubicBezTo>
                  <a:pt x="1233778" y="5434280"/>
                  <a:pt x="0" y="4215860"/>
                  <a:pt x="0" y="2717457"/>
                </a:cubicBezTo>
                <a:cubicBezTo>
                  <a:pt x="0" y="1219054"/>
                  <a:pt x="1232889" y="0"/>
                  <a:pt x="2748426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 anchorCtr="1">
            <a:noAutofit/>
          </a:bodyPr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23570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tyle 3 colum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quarter" idx="10"/>
          </p:nvPr>
        </p:nvSpPr>
        <p:spPr>
          <a:xfrm>
            <a:off x="720001" y="1538514"/>
            <a:ext cx="3064600" cy="368948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>
                <a:solidFill>
                  <a:srgbClr val="414042"/>
                </a:solidFill>
              </a:defRPr>
            </a:lvl1pPr>
            <a:lvl2pPr marL="514350" indent="-17145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000">
                <a:solidFill>
                  <a:srgbClr val="414042"/>
                </a:solidFill>
              </a:defRPr>
            </a:lvl2pPr>
            <a:lvl3pPr marL="857250" indent="-17145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000">
                <a:solidFill>
                  <a:srgbClr val="414042"/>
                </a:solidFill>
              </a:defRPr>
            </a:lvl3pPr>
            <a:lvl4pPr marL="1200150" indent="-17145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000">
                <a:solidFill>
                  <a:srgbClr val="414042"/>
                </a:solidFill>
              </a:defRPr>
            </a:lvl4pPr>
            <a:lvl5pPr marL="1543050" indent="-17145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000">
                <a:solidFill>
                  <a:srgbClr val="41404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sz="quarter" idx="13"/>
          </p:nvPr>
        </p:nvSpPr>
        <p:spPr>
          <a:xfrm>
            <a:off x="4563700" y="1538514"/>
            <a:ext cx="3064600" cy="368948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>
                <a:solidFill>
                  <a:srgbClr val="414042"/>
                </a:solidFill>
              </a:defRPr>
            </a:lvl1pPr>
            <a:lvl2pPr marL="514350" indent="-17145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000">
                <a:solidFill>
                  <a:srgbClr val="414042"/>
                </a:solidFill>
              </a:defRPr>
            </a:lvl2pPr>
            <a:lvl3pPr marL="857250" indent="-17145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000">
                <a:solidFill>
                  <a:srgbClr val="414042"/>
                </a:solidFill>
              </a:defRPr>
            </a:lvl3pPr>
            <a:lvl4pPr marL="1200150" indent="-17145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000">
                <a:solidFill>
                  <a:srgbClr val="414042"/>
                </a:solidFill>
              </a:defRPr>
            </a:lvl4pPr>
            <a:lvl5pPr marL="1543050" indent="-17145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000">
                <a:solidFill>
                  <a:srgbClr val="41404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4"/>
          </p:nvPr>
        </p:nvSpPr>
        <p:spPr>
          <a:xfrm>
            <a:off x="8407400" y="1538514"/>
            <a:ext cx="3064600" cy="368948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>
                <a:solidFill>
                  <a:srgbClr val="414042"/>
                </a:solidFill>
              </a:defRPr>
            </a:lvl1pPr>
            <a:lvl2pPr marL="514350" indent="-17145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000">
                <a:solidFill>
                  <a:srgbClr val="414042"/>
                </a:solidFill>
              </a:defRPr>
            </a:lvl2pPr>
            <a:lvl3pPr marL="857250" indent="-17145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000">
                <a:solidFill>
                  <a:srgbClr val="414042"/>
                </a:solidFill>
              </a:defRPr>
            </a:lvl3pPr>
            <a:lvl4pPr marL="1200150" indent="-17145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000">
                <a:solidFill>
                  <a:srgbClr val="414042"/>
                </a:solidFill>
              </a:defRPr>
            </a:lvl4pPr>
            <a:lvl5pPr marL="1543050" indent="-17145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000">
                <a:solidFill>
                  <a:srgbClr val="41404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Rectangle 10"/>
          <p:cNvSpPr/>
          <p:nvPr userDrawn="1"/>
        </p:nvSpPr>
        <p:spPr>
          <a:xfrm rot="5400000">
            <a:off x="2329407" y="3374257"/>
            <a:ext cx="3689486" cy="18000"/>
          </a:xfrm>
          <a:prstGeom prst="rect">
            <a:avLst/>
          </a:prstGeom>
          <a:solidFill>
            <a:srgbClr val="C918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 rot="5400000">
            <a:off x="6173106" y="3374257"/>
            <a:ext cx="3689486" cy="18000"/>
          </a:xfrm>
          <a:prstGeom prst="rect">
            <a:avLst/>
          </a:prstGeom>
          <a:solidFill>
            <a:srgbClr val="C918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43995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tyle 1+3 colum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720001" y="2827866"/>
            <a:ext cx="3064600" cy="240013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>
                <a:solidFill>
                  <a:srgbClr val="414042"/>
                </a:solidFill>
              </a:defRPr>
            </a:lvl1pPr>
            <a:lvl2pPr marL="514350" indent="-17145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000">
                <a:solidFill>
                  <a:srgbClr val="414042"/>
                </a:solidFill>
              </a:defRPr>
            </a:lvl2pPr>
            <a:lvl3pPr marL="857250" indent="-17145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000">
                <a:solidFill>
                  <a:srgbClr val="414042"/>
                </a:solidFill>
              </a:defRPr>
            </a:lvl3pPr>
            <a:lvl4pPr marL="1200150" indent="-17145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000">
                <a:solidFill>
                  <a:srgbClr val="414042"/>
                </a:solidFill>
              </a:defRPr>
            </a:lvl4pPr>
            <a:lvl5pPr marL="1543050" indent="-17145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000">
                <a:solidFill>
                  <a:srgbClr val="41404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Content Placeholder 2"/>
          <p:cNvSpPr>
            <a:spLocks noGrp="1"/>
          </p:cNvSpPr>
          <p:nvPr>
            <p:ph sz="quarter" idx="13"/>
          </p:nvPr>
        </p:nvSpPr>
        <p:spPr>
          <a:xfrm>
            <a:off x="4563700" y="2827866"/>
            <a:ext cx="3064600" cy="240013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>
                <a:solidFill>
                  <a:srgbClr val="414042"/>
                </a:solidFill>
              </a:defRPr>
            </a:lvl1pPr>
            <a:lvl2pPr marL="514350" indent="-17145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000">
                <a:solidFill>
                  <a:srgbClr val="414042"/>
                </a:solidFill>
              </a:defRPr>
            </a:lvl2pPr>
            <a:lvl3pPr marL="857250" indent="-17145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000">
                <a:solidFill>
                  <a:srgbClr val="414042"/>
                </a:solidFill>
              </a:defRPr>
            </a:lvl3pPr>
            <a:lvl4pPr marL="1200150" indent="-17145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000">
                <a:solidFill>
                  <a:srgbClr val="414042"/>
                </a:solidFill>
              </a:defRPr>
            </a:lvl4pPr>
            <a:lvl5pPr marL="1543050" indent="-17145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000">
                <a:solidFill>
                  <a:srgbClr val="41404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sz="quarter" idx="14"/>
          </p:nvPr>
        </p:nvSpPr>
        <p:spPr>
          <a:xfrm>
            <a:off x="8407400" y="2827866"/>
            <a:ext cx="3064600" cy="240013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>
                <a:solidFill>
                  <a:srgbClr val="414042"/>
                </a:solidFill>
              </a:defRPr>
            </a:lvl1pPr>
            <a:lvl2pPr marL="514350" indent="-17145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000">
                <a:solidFill>
                  <a:srgbClr val="414042"/>
                </a:solidFill>
              </a:defRPr>
            </a:lvl2pPr>
            <a:lvl3pPr marL="857250" indent="-17145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000">
                <a:solidFill>
                  <a:srgbClr val="414042"/>
                </a:solidFill>
              </a:defRPr>
            </a:lvl3pPr>
            <a:lvl4pPr marL="1200150" indent="-17145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000">
                <a:solidFill>
                  <a:srgbClr val="414042"/>
                </a:solidFill>
              </a:defRPr>
            </a:lvl4pPr>
            <a:lvl5pPr marL="1543050" indent="-17145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000">
                <a:solidFill>
                  <a:srgbClr val="41404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Rectangle 11"/>
          <p:cNvSpPr/>
          <p:nvPr userDrawn="1"/>
        </p:nvSpPr>
        <p:spPr>
          <a:xfrm rot="5400000">
            <a:off x="6817249" y="4019466"/>
            <a:ext cx="2401200" cy="18000"/>
          </a:xfrm>
          <a:prstGeom prst="rect">
            <a:avLst/>
          </a:prstGeom>
          <a:solidFill>
            <a:srgbClr val="C918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 rot="5400000">
            <a:off x="2973549" y="4019466"/>
            <a:ext cx="2401200" cy="18000"/>
          </a:xfrm>
          <a:prstGeom prst="rect">
            <a:avLst/>
          </a:prstGeom>
          <a:solidFill>
            <a:srgbClr val="C918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sz="quarter" idx="15"/>
          </p:nvPr>
        </p:nvSpPr>
        <p:spPr>
          <a:xfrm>
            <a:off x="719998" y="1507066"/>
            <a:ext cx="10752002" cy="10668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>
                <a:solidFill>
                  <a:srgbClr val="414042"/>
                </a:solidFill>
              </a:defRPr>
            </a:lvl1pPr>
            <a:lvl2pPr marL="514350" indent="-17145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000">
                <a:solidFill>
                  <a:srgbClr val="414042"/>
                </a:solidFill>
              </a:defRPr>
            </a:lvl2pPr>
            <a:lvl3pPr marL="857250" indent="-17145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000">
                <a:solidFill>
                  <a:srgbClr val="414042"/>
                </a:solidFill>
              </a:defRPr>
            </a:lvl3pPr>
            <a:lvl4pPr marL="1200150" indent="-17145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000">
                <a:solidFill>
                  <a:srgbClr val="414042"/>
                </a:solidFill>
              </a:defRPr>
            </a:lvl4pPr>
            <a:lvl5pPr marL="1543050" indent="-17145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000">
                <a:solidFill>
                  <a:srgbClr val="41404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46014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2459865" y="1538514"/>
            <a:ext cx="9012135" cy="368948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Wingdings" panose="05000000000000000000" pitchFamily="2" charset="2"/>
              <a:buNone/>
              <a:defRPr sz="3600" baseline="0">
                <a:solidFill>
                  <a:srgbClr val="1E1954"/>
                </a:solidFill>
                <a:latin typeface="Cooper Hewitt Bold" pitchFamily="2" charset="0"/>
                <a:ea typeface="Cooper Hewitt Bold" pitchFamily="2" charset="0"/>
              </a:defRPr>
            </a:lvl1pPr>
            <a:lvl2pPr marL="514350" indent="-171450">
              <a:buFont typeface="Wingdings" panose="05000000000000000000" pitchFamily="2" charset="2"/>
              <a:buChar char="§"/>
              <a:defRPr sz="3200">
                <a:solidFill>
                  <a:srgbClr val="1E1954"/>
                </a:solidFill>
                <a:latin typeface="Cooper Hewitt Bold" pitchFamily="2" charset="0"/>
                <a:ea typeface="Cooper Hewitt Bold" pitchFamily="2" charset="0"/>
              </a:defRPr>
            </a:lvl2pPr>
            <a:lvl3pPr marL="857250" indent="-171450">
              <a:buFont typeface="Wingdings" panose="05000000000000000000" pitchFamily="2" charset="2"/>
              <a:buChar char="§"/>
              <a:defRPr sz="2400">
                <a:solidFill>
                  <a:srgbClr val="1E1954"/>
                </a:solidFill>
                <a:latin typeface="Cooper Hewitt Bold" pitchFamily="2" charset="0"/>
                <a:ea typeface="Cooper Hewitt Bold" pitchFamily="2" charset="0"/>
              </a:defRPr>
            </a:lvl3pPr>
            <a:lvl4pPr marL="1200150" indent="-171450">
              <a:buFont typeface="Wingdings" panose="05000000000000000000" pitchFamily="2" charset="2"/>
              <a:buChar char="§"/>
              <a:defRPr sz="2000">
                <a:solidFill>
                  <a:srgbClr val="1E1954"/>
                </a:solidFill>
                <a:latin typeface="Cooper Hewitt Bold" pitchFamily="2" charset="0"/>
                <a:ea typeface="Cooper Hewitt Bold" pitchFamily="2" charset="0"/>
              </a:defRPr>
            </a:lvl4pPr>
            <a:lvl5pPr marL="1543050" indent="-171450">
              <a:buFont typeface="Wingdings" panose="05000000000000000000" pitchFamily="2" charset="2"/>
              <a:buChar char="§"/>
              <a:defRPr sz="2000">
                <a:solidFill>
                  <a:srgbClr val="1E1954"/>
                </a:solidFill>
                <a:latin typeface="Cooper Hewitt Bold" pitchFamily="2" charset="0"/>
                <a:ea typeface="Cooper Hewitt Bold" pitchFamily="2" charset="0"/>
              </a:defRPr>
            </a:lvl5pPr>
          </a:lstStyle>
          <a:p>
            <a:pPr lvl="0"/>
            <a:r>
              <a:rPr lang="en-US" dirty="0"/>
              <a:t>Click to add a quote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1538895"/>
            <a:ext cx="1354839" cy="127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1282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4766"/>
            <a:ext cx="12192000" cy="5782765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add a full screen picture</a:t>
            </a:r>
          </a:p>
        </p:txBody>
      </p:sp>
    </p:spTree>
    <p:extLst>
      <p:ext uri="{BB962C8B-B14F-4D97-AF65-F5344CB8AC3E}">
        <p14:creationId xmlns:p14="http://schemas.microsoft.com/office/powerpoint/2010/main" val="57623423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-Engli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837333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-Wel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720000" y="1232662"/>
            <a:ext cx="10752000" cy="3948937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5000" b="1">
                <a:solidFill>
                  <a:srgbClr val="1E1954"/>
                </a:solidFill>
                <a:latin typeface="+mj-lt"/>
              </a:defRPr>
            </a:lvl1pPr>
            <a:lvl2pPr>
              <a:defRPr sz="5000"/>
            </a:lvl2pPr>
            <a:lvl3pPr>
              <a:defRPr sz="5000"/>
            </a:lvl3pPr>
            <a:lvl4pPr>
              <a:defRPr sz="5000"/>
            </a:lvl4pPr>
            <a:lvl5pPr>
              <a:defRPr sz="5000"/>
            </a:lvl5pPr>
          </a:lstStyle>
          <a:p>
            <a:pPr lvl="0"/>
            <a:r>
              <a:rPr lang="en-GB" dirty="0"/>
              <a:t>Click to add a title to your presentation</a:t>
            </a:r>
          </a:p>
        </p:txBody>
      </p:sp>
    </p:spTree>
    <p:extLst>
      <p:ext uri="{BB962C8B-B14F-4D97-AF65-F5344CB8AC3E}">
        <p14:creationId xmlns:p14="http://schemas.microsoft.com/office/powerpoint/2010/main" val="347231404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lide-1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720000" y="1538514"/>
            <a:ext cx="10752000" cy="368948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>
                <a:solidFill>
                  <a:srgbClr val="414042"/>
                </a:solidFill>
              </a:defRPr>
            </a:lvl1pPr>
            <a:lvl2pPr marL="514350" indent="-17145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000">
                <a:solidFill>
                  <a:srgbClr val="414042"/>
                </a:solidFill>
              </a:defRPr>
            </a:lvl2pPr>
            <a:lvl3pPr marL="857250" indent="-17145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000">
                <a:solidFill>
                  <a:srgbClr val="414042"/>
                </a:solidFill>
              </a:defRPr>
            </a:lvl3pPr>
            <a:lvl4pPr marL="1200150" indent="-17145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000">
                <a:solidFill>
                  <a:srgbClr val="414042"/>
                </a:solidFill>
              </a:defRPr>
            </a:lvl4pPr>
            <a:lvl5pPr marL="1543050" indent="-17145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000">
                <a:solidFill>
                  <a:srgbClr val="41404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289171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tyle 2 colum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720000" y="1538514"/>
            <a:ext cx="4911543" cy="368948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Aft>
                <a:spcPts val="1200"/>
              </a:spcAft>
              <a:buFont typeface="Wingdings" panose="05000000000000000000" pitchFamily="2" charset="2"/>
              <a:buNone/>
              <a:defRPr sz="2000">
                <a:solidFill>
                  <a:srgbClr val="414042"/>
                </a:solidFill>
              </a:defRPr>
            </a:lvl1pPr>
            <a:lvl2pPr marL="514350" indent="-171450">
              <a:spcAft>
                <a:spcPts val="1200"/>
              </a:spcAft>
              <a:buFont typeface="Wingdings" panose="05000000000000000000" pitchFamily="2" charset="2"/>
              <a:buChar char="§"/>
              <a:defRPr sz="2000">
                <a:solidFill>
                  <a:srgbClr val="414042"/>
                </a:solidFill>
              </a:defRPr>
            </a:lvl2pPr>
            <a:lvl3pPr marL="857250" indent="-171450">
              <a:spcAft>
                <a:spcPts val="1200"/>
              </a:spcAft>
              <a:buFont typeface="Wingdings" panose="05000000000000000000" pitchFamily="2" charset="2"/>
              <a:buChar char="§"/>
              <a:defRPr sz="2000">
                <a:solidFill>
                  <a:srgbClr val="414042"/>
                </a:solidFill>
              </a:defRPr>
            </a:lvl3pPr>
            <a:lvl4pPr marL="1200150" indent="-171450">
              <a:spcAft>
                <a:spcPts val="1200"/>
              </a:spcAft>
              <a:buFont typeface="Wingdings" panose="05000000000000000000" pitchFamily="2" charset="2"/>
              <a:buChar char="§"/>
              <a:defRPr sz="2000">
                <a:solidFill>
                  <a:srgbClr val="414042"/>
                </a:solidFill>
              </a:defRPr>
            </a:lvl4pPr>
            <a:lvl5pPr marL="1543050" indent="-171450">
              <a:spcAft>
                <a:spcPts val="1200"/>
              </a:spcAft>
              <a:buFont typeface="Wingdings" panose="05000000000000000000" pitchFamily="2" charset="2"/>
              <a:buChar char="§"/>
              <a:defRPr sz="2000">
                <a:solidFill>
                  <a:srgbClr val="41404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2"/>
          <p:cNvSpPr>
            <a:spLocks noGrp="1"/>
          </p:cNvSpPr>
          <p:nvPr>
            <p:ph sz="quarter" idx="11"/>
          </p:nvPr>
        </p:nvSpPr>
        <p:spPr>
          <a:xfrm>
            <a:off x="6560457" y="1538514"/>
            <a:ext cx="4911543" cy="368948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Aft>
                <a:spcPts val="1200"/>
              </a:spcAft>
              <a:buFont typeface="Wingdings" panose="05000000000000000000" pitchFamily="2" charset="2"/>
              <a:buNone/>
              <a:defRPr sz="2000">
                <a:solidFill>
                  <a:srgbClr val="414042"/>
                </a:solidFill>
              </a:defRPr>
            </a:lvl1pPr>
            <a:lvl2pPr marL="514350" indent="-171450">
              <a:spcAft>
                <a:spcPts val="1200"/>
              </a:spcAft>
              <a:buFont typeface="Wingdings" panose="05000000000000000000" pitchFamily="2" charset="2"/>
              <a:buChar char="§"/>
              <a:defRPr sz="2000">
                <a:solidFill>
                  <a:srgbClr val="414042"/>
                </a:solidFill>
              </a:defRPr>
            </a:lvl2pPr>
            <a:lvl3pPr marL="857250" indent="-171450">
              <a:spcAft>
                <a:spcPts val="1200"/>
              </a:spcAft>
              <a:buFont typeface="Wingdings" panose="05000000000000000000" pitchFamily="2" charset="2"/>
              <a:buChar char="§"/>
              <a:defRPr sz="2000">
                <a:solidFill>
                  <a:srgbClr val="414042"/>
                </a:solidFill>
              </a:defRPr>
            </a:lvl3pPr>
            <a:lvl4pPr marL="1200150" indent="-171450">
              <a:spcAft>
                <a:spcPts val="1200"/>
              </a:spcAft>
              <a:buFont typeface="Wingdings" panose="05000000000000000000" pitchFamily="2" charset="2"/>
              <a:buChar char="§"/>
              <a:defRPr sz="2000">
                <a:solidFill>
                  <a:srgbClr val="414042"/>
                </a:solidFill>
              </a:defRPr>
            </a:lvl4pPr>
            <a:lvl5pPr marL="1543050" indent="-171450">
              <a:spcAft>
                <a:spcPts val="1200"/>
              </a:spcAft>
              <a:buFont typeface="Wingdings" panose="05000000000000000000" pitchFamily="2" charset="2"/>
              <a:buChar char="§"/>
              <a:defRPr sz="2000">
                <a:solidFill>
                  <a:srgbClr val="41404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Rectangle 4"/>
          <p:cNvSpPr/>
          <p:nvPr userDrawn="1"/>
        </p:nvSpPr>
        <p:spPr>
          <a:xfrm rot="5400000">
            <a:off x="4260257" y="3374257"/>
            <a:ext cx="3689486" cy="18000"/>
          </a:xfrm>
          <a:prstGeom prst="rect">
            <a:avLst/>
          </a:prstGeom>
          <a:solidFill>
            <a:srgbClr val="C918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09575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tyle 3 colum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quarter" idx="10"/>
          </p:nvPr>
        </p:nvSpPr>
        <p:spPr>
          <a:xfrm>
            <a:off x="720001" y="1538514"/>
            <a:ext cx="3064600" cy="368948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>
                <a:solidFill>
                  <a:srgbClr val="414042"/>
                </a:solidFill>
              </a:defRPr>
            </a:lvl1pPr>
            <a:lvl2pPr marL="514350" indent="-17145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000">
                <a:solidFill>
                  <a:srgbClr val="414042"/>
                </a:solidFill>
              </a:defRPr>
            </a:lvl2pPr>
            <a:lvl3pPr marL="857250" indent="-17145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000">
                <a:solidFill>
                  <a:srgbClr val="414042"/>
                </a:solidFill>
              </a:defRPr>
            </a:lvl3pPr>
            <a:lvl4pPr marL="1200150" indent="-17145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000">
                <a:solidFill>
                  <a:srgbClr val="414042"/>
                </a:solidFill>
              </a:defRPr>
            </a:lvl4pPr>
            <a:lvl5pPr marL="1543050" indent="-17145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000">
                <a:solidFill>
                  <a:srgbClr val="41404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sz="quarter" idx="13"/>
          </p:nvPr>
        </p:nvSpPr>
        <p:spPr>
          <a:xfrm>
            <a:off x="4563700" y="1538514"/>
            <a:ext cx="3064600" cy="368948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>
                <a:solidFill>
                  <a:srgbClr val="414042"/>
                </a:solidFill>
              </a:defRPr>
            </a:lvl1pPr>
            <a:lvl2pPr marL="514350" indent="-17145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000">
                <a:solidFill>
                  <a:srgbClr val="414042"/>
                </a:solidFill>
              </a:defRPr>
            </a:lvl2pPr>
            <a:lvl3pPr marL="857250" indent="-17145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000">
                <a:solidFill>
                  <a:srgbClr val="414042"/>
                </a:solidFill>
              </a:defRPr>
            </a:lvl3pPr>
            <a:lvl4pPr marL="1200150" indent="-17145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000">
                <a:solidFill>
                  <a:srgbClr val="414042"/>
                </a:solidFill>
              </a:defRPr>
            </a:lvl4pPr>
            <a:lvl5pPr marL="1543050" indent="-17145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000">
                <a:solidFill>
                  <a:srgbClr val="41404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4"/>
          </p:nvPr>
        </p:nvSpPr>
        <p:spPr>
          <a:xfrm>
            <a:off x="8407400" y="1538514"/>
            <a:ext cx="3064600" cy="368948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>
                <a:solidFill>
                  <a:srgbClr val="414042"/>
                </a:solidFill>
              </a:defRPr>
            </a:lvl1pPr>
            <a:lvl2pPr marL="514350" indent="-17145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000">
                <a:solidFill>
                  <a:srgbClr val="414042"/>
                </a:solidFill>
              </a:defRPr>
            </a:lvl2pPr>
            <a:lvl3pPr marL="857250" indent="-17145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000">
                <a:solidFill>
                  <a:srgbClr val="414042"/>
                </a:solidFill>
              </a:defRPr>
            </a:lvl3pPr>
            <a:lvl4pPr marL="1200150" indent="-17145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000">
                <a:solidFill>
                  <a:srgbClr val="414042"/>
                </a:solidFill>
              </a:defRPr>
            </a:lvl4pPr>
            <a:lvl5pPr marL="1543050" indent="-17145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000">
                <a:solidFill>
                  <a:srgbClr val="41404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Rectangle 10"/>
          <p:cNvSpPr/>
          <p:nvPr userDrawn="1"/>
        </p:nvSpPr>
        <p:spPr>
          <a:xfrm rot="5400000">
            <a:off x="2329407" y="3374257"/>
            <a:ext cx="3689486" cy="18000"/>
          </a:xfrm>
          <a:prstGeom prst="rect">
            <a:avLst/>
          </a:prstGeom>
          <a:solidFill>
            <a:srgbClr val="C918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 rot="5400000">
            <a:off x="6173106" y="3374257"/>
            <a:ext cx="3689486" cy="18000"/>
          </a:xfrm>
          <a:prstGeom prst="rect">
            <a:avLst/>
          </a:prstGeom>
          <a:solidFill>
            <a:srgbClr val="C918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84965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tyle 1+3 colum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720001" y="2827866"/>
            <a:ext cx="3064600" cy="240013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>
                <a:solidFill>
                  <a:srgbClr val="414042"/>
                </a:solidFill>
              </a:defRPr>
            </a:lvl1pPr>
            <a:lvl2pPr marL="514350" indent="-17145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000">
                <a:solidFill>
                  <a:srgbClr val="414042"/>
                </a:solidFill>
              </a:defRPr>
            </a:lvl2pPr>
            <a:lvl3pPr marL="857250" indent="-17145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000">
                <a:solidFill>
                  <a:srgbClr val="414042"/>
                </a:solidFill>
              </a:defRPr>
            </a:lvl3pPr>
            <a:lvl4pPr marL="1200150" indent="-17145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000">
                <a:solidFill>
                  <a:srgbClr val="414042"/>
                </a:solidFill>
              </a:defRPr>
            </a:lvl4pPr>
            <a:lvl5pPr marL="1543050" indent="-17145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000">
                <a:solidFill>
                  <a:srgbClr val="41404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Content Placeholder 2"/>
          <p:cNvSpPr>
            <a:spLocks noGrp="1"/>
          </p:cNvSpPr>
          <p:nvPr>
            <p:ph sz="quarter" idx="13"/>
          </p:nvPr>
        </p:nvSpPr>
        <p:spPr>
          <a:xfrm>
            <a:off x="4563700" y="2827866"/>
            <a:ext cx="3064600" cy="240013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>
                <a:solidFill>
                  <a:srgbClr val="414042"/>
                </a:solidFill>
              </a:defRPr>
            </a:lvl1pPr>
            <a:lvl2pPr marL="514350" indent="-17145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000">
                <a:solidFill>
                  <a:srgbClr val="414042"/>
                </a:solidFill>
              </a:defRPr>
            </a:lvl2pPr>
            <a:lvl3pPr marL="857250" indent="-17145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000">
                <a:solidFill>
                  <a:srgbClr val="414042"/>
                </a:solidFill>
              </a:defRPr>
            </a:lvl3pPr>
            <a:lvl4pPr marL="1200150" indent="-17145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000">
                <a:solidFill>
                  <a:srgbClr val="414042"/>
                </a:solidFill>
              </a:defRPr>
            </a:lvl4pPr>
            <a:lvl5pPr marL="1543050" indent="-17145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000">
                <a:solidFill>
                  <a:srgbClr val="41404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sz="quarter" idx="14"/>
          </p:nvPr>
        </p:nvSpPr>
        <p:spPr>
          <a:xfrm>
            <a:off x="8407400" y="2827866"/>
            <a:ext cx="3064600" cy="240013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>
                <a:solidFill>
                  <a:srgbClr val="414042"/>
                </a:solidFill>
              </a:defRPr>
            </a:lvl1pPr>
            <a:lvl2pPr marL="514350" indent="-17145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000">
                <a:solidFill>
                  <a:srgbClr val="414042"/>
                </a:solidFill>
              </a:defRPr>
            </a:lvl2pPr>
            <a:lvl3pPr marL="857250" indent="-17145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000">
                <a:solidFill>
                  <a:srgbClr val="414042"/>
                </a:solidFill>
              </a:defRPr>
            </a:lvl3pPr>
            <a:lvl4pPr marL="1200150" indent="-17145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000">
                <a:solidFill>
                  <a:srgbClr val="414042"/>
                </a:solidFill>
              </a:defRPr>
            </a:lvl4pPr>
            <a:lvl5pPr marL="1543050" indent="-17145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000">
                <a:solidFill>
                  <a:srgbClr val="41404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Rectangle 11"/>
          <p:cNvSpPr/>
          <p:nvPr userDrawn="1"/>
        </p:nvSpPr>
        <p:spPr>
          <a:xfrm rot="5400000">
            <a:off x="6817249" y="4019466"/>
            <a:ext cx="2401200" cy="18000"/>
          </a:xfrm>
          <a:prstGeom prst="rect">
            <a:avLst/>
          </a:prstGeom>
          <a:solidFill>
            <a:srgbClr val="C918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 rot="5400000">
            <a:off x="2973549" y="4019466"/>
            <a:ext cx="2401200" cy="18000"/>
          </a:xfrm>
          <a:prstGeom prst="rect">
            <a:avLst/>
          </a:prstGeom>
          <a:solidFill>
            <a:srgbClr val="C918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sz="quarter" idx="15"/>
          </p:nvPr>
        </p:nvSpPr>
        <p:spPr>
          <a:xfrm>
            <a:off x="719998" y="1507066"/>
            <a:ext cx="10752002" cy="10668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2000">
                <a:solidFill>
                  <a:srgbClr val="414042"/>
                </a:solidFill>
              </a:defRPr>
            </a:lvl1pPr>
            <a:lvl2pPr marL="514350" indent="-17145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000">
                <a:solidFill>
                  <a:srgbClr val="414042"/>
                </a:solidFill>
              </a:defRPr>
            </a:lvl2pPr>
            <a:lvl3pPr marL="857250" indent="-17145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000">
                <a:solidFill>
                  <a:srgbClr val="414042"/>
                </a:solidFill>
              </a:defRPr>
            </a:lvl3pPr>
            <a:lvl4pPr marL="1200150" indent="-17145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000">
                <a:solidFill>
                  <a:srgbClr val="414042"/>
                </a:solidFill>
              </a:defRPr>
            </a:lvl4pPr>
            <a:lvl5pPr marL="1543050" indent="-17145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000">
                <a:solidFill>
                  <a:srgbClr val="41404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5274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75E86139-C99D-4BE8-93A2-6934E83A8D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368300"/>
            <a:ext cx="5761037" cy="1106699"/>
          </a:xfrm>
          <a:prstGeom prst="rect">
            <a:avLst/>
          </a:prstGeom>
        </p:spPr>
        <p:txBody>
          <a:bodyPr lIns="0" tIns="0" rIns="360000" bIns="0" anchor="ctr" anchorCtr="0"/>
          <a:lstStyle>
            <a:lvl1pPr>
              <a:defRPr sz="3200" b="0" i="1" cap="all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ADD a TITLE</a:t>
            </a:r>
            <a:endParaRPr lang="en-GB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05B8710-9AD8-4D7D-8CC5-3815832F9F3C}"/>
              </a:ext>
            </a:extLst>
          </p:cNvPr>
          <p:cNvSpPr/>
          <p:nvPr userDrawn="1"/>
        </p:nvSpPr>
        <p:spPr>
          <a:xfrm>
            <a:off x="334963" y="1456999"/>
            <a:ext cx="5761037" cy="1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7128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526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7" name="Picture Placeholder 17">
            <a:extLst>
              <a:ext uri="{FF2B5EF4-FFF2-40B4-BE49-F238E27FC236}">
                <a16:creationId xmlns:a16="http://schemas.microsoft.com/office/drawing/2014/main" id="{C5F0E94E-DD1A-4825-856D-3191B0CE152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700000" y="211917"/>
            <a:ext cx="4730127" cy="5434280"/>
          </a:xfrm>
          <a:custGeom>
            <a:avLst/>
            <a:gdLst>
              <a:gd name="connsiteX0" fmla="*/ 2748426 w 4730127"/>
              <a:gd name="connsiteY0" fmla="*/ 0 h 5434280"/>
              <a:gd name="connsiteX1" fmla="*/ 4690458 w 4730127"/>
              <a:gd name="connsiteY1" fmla="*/ 796590 h 5434280"/>
              <a:gd name="connsiteX2" fmla="*/ 4730127 w 4730127"/>
              <a:gd name="connsiteY2" fmla="*/ 839754 h 5434280"/>
              <a:gd name="connsiteX3" fmla="*/ 4730127 w 4730127"/>
              <a:gd name="connsiteY3" fmla="*/ 4593970 h 5434280"/>
              <a:gd name="connsiteX4" fmla="*/ 4690125 w 4730127"/>
              <a:gd name="connsiteY4" fmla="*/ 4637484 h 5434280"/>
              <a:gd name="connsiteX5" fmla="*/ 2748426 w 4730127"/>
              <a:gd name="connsiteY5" fmla="*/ 5434280 h 5434280"/>
              <a:gd name="connsiteX6" fmla="*/ 0 w 4730127"/>
              <a:gd name="connsiteY6" fmla="*/ 2717457 h 5434280"/>
              <a:gd name="connsiteX7" fmla="*/ 2748426 w 4730127"/>
              <a:gd name="connsiteY7" fmla="*/ 0 h 5434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30127" h="5434280">
                <a:moveTo>
                  <a:pt x="2748426" y="0"/>
                </a:moveTo>
                <a:cubicBezTo>
                  <a:pt x="3506194" y="0"/>
                  <a:pt x="4193047" y="304605"/>
                  <a:pt x="4690458" y="796590"/>
                </a:cubicBezTo>
                <a:lnTo>
                  <a:pt x="4730127" y="839754"/>
                </a:lnTo>
                <a:lnTo>
                  <a:pt x="4730127" y="4593970"/>
                </a:lnTo>
                <a:lnTo>
                  <a:pt x="4690125" y="4637484"/>
                </a:lnTo>
                <a:cubicBezTo>
                  <a:pt x="4192603" y="5129485"/>
                  <a:pt x="3505751" y="5434280"/>
                  <a:pt x="2748426" y="5434280"/>
                </a:cubicBezTo>
                <a:cubicBezTo>
                  <a:pt x="1233778" y="5434280"/>
                  <a:pt x="0" y="4215860"/>
                  <a:pt x="0" y="2717457"/>
                </a:cubicBezTo>
                <a:cubicBezTo>
                  <a:pt x="0" y="1219054"/>
                  <a:pt x="1232889" y="0"/>
                  <a:pt x="2748426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 anchorCtr="1">
            <a:noAutofit/>
          </a:bodyPr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F4EFE31-FE2D-4525-A934-AF6998C2C65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963" y="1456999"/>
            <a:ext cx="5761037" cy="4113539"/>
          </a:xfrm>
          <a:prstGeom prst="rect">
            <a:avLst/>
          </a:prstGeom>
        </p:spPr>
        <p:txBody>
          <a:bodyPr lIns="0" tIns="0" rIns="360000" bIns="0" anchor="ctr" anchorCtr="0"/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2000">
                <a:solidFill>
                  <a:srgbClr val="FFFFFF"/>
                </a:solidFill>
              </a:defRPr>
            </a:lvl1pPr>
            <a:lvl2pPr marL="742950" indent="-28575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2pPr>
            <a:lvl3pPr marL="1200150" indent="-28575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3pPr>
            <a:lvl4pPr marL="1657350" indent="-28575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4pPr>
            <a:lvl5pPr marL="2114550" indent="-28575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90503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2459865" y="1538514"/>
            <a:ext cx="9012135" cy="368948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Wingdings" panose="05000000000000000000" pitchFamily="2" charset="2"/>
              <a:buNone/>
              <a:defRPr sz="3600" baseline="0">
                <a:solidFill>
                  <a:srgbClr val="1E1954"/>
                </a:solidFill>
                <a:latin typeface="Cooper Hewitt Bold" pitchFamily="2" charset="0"/>
                <a:ea typeface="Cooper Hewitt Bold" pitchFamily="2" charset="0"/>
              </a:defRPr>
            </a:lvl1pPr>
            <a:lvl2pPr marL="514350" indent="-171450">
              <a:buFont typeface="Wingdings" panose="05000000000000000000" pitchFamily="2" charset="2"/>
              <a:buChar char="§"/>
              <a:defRPr sz="3200">
                <a:solidFill>
                  <a:srgbClr val="1E1954"/>
                </a:solidFill>
                <a:latin typeface="Cooper Hewitt Bold" pitchFamily="2" charset="0"/>
                <a:ea typeface="Cooper Hewitt Bold" pitchFamily="2" charset="0"/>
              </a:defRPr>
            </a:lvl2pPr>
            <a:lvl3pPr marL="857250" indent="-171450">
              <a:buFont typeface="Wingdings" panose="05000000000000000000" pitchFamily="2" charset="2"/>
              <a:buChar char="§"/>
              <a:defRPr sz="2400">
                <a:solidFill>
                  <a:srgbClr val="1E1954"/>
                </a:solidFill>
                <a:latin typeface="Cooper Hewitt Bold" pitchFamily="2" charset="0"/>
                <a:ea typeface="Cooper Hewitt Bold" pitchFamily="2" charset="0"/>
              </a:defRPr>
            </a:lvl3pPr>
            <a:lvl4pPr marL="1200150" indent="-171450">
              <a:buFont typeface="Wingdings" panose="05000000000000000000" pitchFamily="2" charset="2"/>
              <a:buChar char="§"/>
              <a:defRPr sz="2000">
                <a:solidFill>
                  <a:srgbClr val="1E1954"/>
                </a:solidFill>
                <a:latin typeface="Cooper Hewitt Bold" pitchFamily="2" charset="0"/>
                <a:ea typeface="Cooper Hewitt Bold" pitchFamily="2" charset="0"/>
              </a:defRPr>
            </a:lvl4pPr>
            <a:lvl5pPr marL="1543050" indent="-171450">
              <a:buFont typeface="Wingdings" panose="05000000000000000000" pitchFamily="2" charset="2"/>
              <a:buChar char="§"/>
              <a:defRPr sz="2000">
                <a:solidFill>
                  <a:srgbClr val="1E1954"/>
                </a:solidFill>
                <a:latin typeface="Cooper Hewitt Bold" pitchFamily="2" charset="0"/>
                <a:ea typeface="Cooper Hewitt Bold" pitchFamily="2" charset="0"/>
              </a:defRPr>
            </a:lvl5pPr>
          </a:lstStyle>
          <a:p>
            <a:pPr lvl="0"/>
            <a:r>
              <a:rPr lang="en-US" dirty="0"/>
              <a:t>Click to add a quote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1538895"/>
            <a:ext cx="1354839" cy="127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66771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4766"/>
            <a:ext cx="12192000" cy="5782765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add a full screen picture</a:t>
            </a:r>
          </a:p>
        </p:txBody>
      </p:sp>
    </p:spTree>
    <p:extLst>
      <p:ext uri="{BB962C8B-B14F-4D97-AF65-F5344CB8AC3E}">
        <p14:creationId xmlns:p14="http://schemas.microsoft.com/office/powerpoint/2010/main" val="341444628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0C475-3386-4E5F-BC25-A47378297D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368300"/>
            <a:ext cx="5761037" cy="3531234"/>
          </a:xfrm>
          <a:prstGeom prst="rect">
            <a:avLst/>
          </a:prstGeom>
        </p:spPr>
        <p:txBody>
          <a:bodyPr lIns="0" tIns="0" rIns="0" bIns="108000" anchor="b" anchorCtr="0"/>
          <a:lstStyle>
            <a:lvl1pPr>
              <a:defRPr i="1" cap="all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ADD  A TITLE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B553E44-CAB5-4F16-91CC-3ECD3E6846D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963" y="3881534"/>
            <a:ext cx="5761037" cy="1503265"/>
          </a:xfrm>
          <a:prstGeom prst="rect">
            <a:avLst/>
          </a:prstGeom>
        </p:spPr>
        <p:txBody>
          <a:bodyPr lIns="0" tIns="180000" rIns="0" bIns="0"/>
          <a:lstStyle>
            <a:lvl1pPr marL="0" indent="0">
              <a:buNone/>
              <a:defRPr i="1" cap="all" baseline="0">
                <a:solidFill>
                  <a:srgbClr val="FFFFFF"/>
                </a:solidFill>
                <a:latin typeface="Cooper Hewitt Book" pitchFamily="2" charset="0"/>
                <a:ea typeface="Cooper Hewitt Book" pitchFamily="2" charset="0"/>
              </a:defRPr>
            </a:lvl1pPr>
            <a:lvl2pPr marL="457200" indent="0">
              <a:buNone/>
              <a:defRPr i="1">
                <a:solidFill>
                  <a:srgbClr val="FFFFFF"/>
                </a:solidFill>
                <a:latin typeface="Cooper Hewitt Book" pitchFamily="2" charset="0"/>
                <a:ea typeface="Cooper Hewitt Book" pitchFamily="2" charset="0"/>
              </a:defRPr>
            </a:lvl2pPr>
            <a:lvl3pPr marL="914400" indent="0">
              <a:buNone/>
              <a:defRPr i="1">
                <a:solidFill>
                  <a:srgbClr val="FFFFFF"/>
                </a:solidFill>
                <a:latin typeface="Cooper Hewitt Book" pitchFamily="2" charset="0"/>
                <a:ea typeface="Cooper Hewitt Book" pitchFamily="2" charset="0"/>
              </a:defRPr>
            </a:lvl3pPr>
            <a:lvl4pPr marL="1371600" indent="0">
              <a:buNone/>
              <a:defRPr i="1">
                <a:solidFill>
                  <a:srgbClr val="FFFFFF"/>
                </a:solidFill>
                <a:latin typeface="Cooper Hewitt Book" pitchFamily="2" charset="0"/>
                <a:ea typeface="Cooper Hewitt Book" pitchFamily="2" charset="0"/>
              </a:defRPr>
            </a:lvl4pPr>
            <a:lvl5pPr marL="1828800" indent="0">
              <a:buNone/>
              <a:defRPr i="1">
                <a:solidFill>
                  <a:srgbClr val="FFFFFF"/>
                </a:solidFill>
                <a:latin typeface="Cooper Hewitt Book" pitchFamily="2" charset="0"/>
                <a:ea typeface="Cooper Hewitt Book" pitchFamily="2" charset="0"/>
              </a:defRPr>
            </a:lvl5pPr>
          </a:lstStyle>
          <a:p>
            <a:pPr lvl="0"/>
            <a:r>
              <a:rPr lang="en-US" dirty="0"/>
              <a:t>CLICK TO ADD A SUB-TITLE OR DATE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F314F84-F1A8-4A40-BCFE-67B8EFF93928}"/>
              </a:ext>
            </a:extLst>
          </p:cNvPr>
          <p:cNvSpPr/>
          <p:nvPr userDrawn="1"/>
        </p:nvSpPr>
        <p:spPr>
          <a:xfrm>
            <a:off x="334963" y="3881534"/>
            <a:ext cx="5761037" cy="1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7128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526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5D7D6374-63A9-43FB-878D-0388BADE88C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400032" y="-144000"/>
            <a:ext cx="5058668" cy="7200000"/>
          </a:xfrm>
          <a:custGeom>
            <a:avLst/>
            <a:gdLst>
              <a:gd name="connsiteX0" fmla="*/ 1439652 w 5058668"/>
              <a:gd name="connsiteY0" fmla="*/ 0 h 7200000"/>
              <a:gd name="connsiteX1" fmla="*/ 5058668 w 5058668"/>
              <a:gd name="connsiteY1" fmla="*/ 0 h 7200000"/>
              <a:gd name="connsiteX2" fmla="*/ 5058668 w 5058668"/>
              <a:gd name="connsiteY2" fmla="*/ 6093759 h 7200000"/>
              <a:gd name="connsiteX3" fmla="*/ 1789115 w 5058668"/>
              <a:gd name="connsiteY3" fmla="*/ 7200000 h 7200000"/>
              <a:gd name="connsiteX4" fmla="*/ 0 w 5058668"/>
              <a:gd name="connsiteY4" fmla="*/ 7200000 h 72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8668" h="7200000">
                <a:moveTo>
                  <a:pt x="1439652" y="0"/>
                </a:moveTo>
                <a:lnTo>
                  <a:pt x="5058668" y="0"/>
                </a:lnTo>
                <a:lnTo>
                  <a:pt x="5058668" y="6093759"/>
                </a:lnTo>
                <a:lnTo>
                  <a:pt x="1789115" y="7200000"/>
                </a:lnTo>
                <a:lnTo>
                  <a:pt x="0" y="7200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anchor="ctr" anchorCtr="1">
            <a:noAutofit/>
          </a:bodyPr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1204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75E86139-C99D-4BE8-93A2-6934E83A8D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368300"/>
            <a:ext cx="5761037" cy="1106699"/>
          </a:xfrm>
          <a:prstGeom prst="rect">
            <a:avLst/>
          </a:prstGeom>
        </p:spPr>
        <p:txBody>
          <a:bodyPr lIns="0" tIns="0" rIns="360000" bIns="0" anchor="ctr" anchorCtr="0"/>
          <a:lstStyle>
            <a:lvl1pPr>
              <a:defRPr sz="3200" b="0" i="1" cap="all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ADD a TITLE</a:t>
            </a:r>
            <a:endParaRPr lang="en-GB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05B8710-9AD8-4D7D-8CC5-3815832F9F3C}"/>
              </a:ext>
            </a:extLst>
          </p:cNvPr>
          <p:cNvSpPr/>
          <p:nvPr userDrawn="1"/>
        </p:nvSpPr>
        <p:spPr>
          <a:xfrm>
            <a:off x="334963" y="1456999"/>
            <a:ext cx="5761037" cy="1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7128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526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51CCB7-302F-40C8-BC00-D908A18151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963" y="1456999"/>
            <a:ext cx="5761037" cy="4113539"/>
          </a:xfrm>
          <a:prstGeom prst="rect">
            <a:avLst/>
          </a:prstGeom>
        </p:spPr>
        <p:txBody>
          <a:bodyPr lIns="0" tIns="0" rIns="360000" bIns="0" anchor="ctr" anchorCtr="0"/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2000">
                <a:solidFill>
                  <a:srgbClr val="FFFFFF"/>
                </a:solidFill>
              </a:defRPr>
            </a:lvl1pPr>
            <a:lvl2pPr marL="742950" indent="-28575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2pPr>
            <a:lvl3pPr marL="1200150" indent="-28575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3pPr>
            <a:lvl4pPr marL="1657350" indent="-28575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4pPr>
            <a:lvl5pPr marL="2114550" indent="-28575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08704B8-BC99-42F6-A9E9-2B072E12D28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400032" y="-144000"/>
            <a:ext cx="5058668" cy="7200000"/>
          </a:xfrm>
          <a:custGeom>
            <a:avLst/>
            <a:gdLst>
              <a:gd name="connsiteX0" fmla="*/ 1439652 w 5058668"/>
              <a:gd name="connsiteY0" fmla="*/ 0 h 7200000"/>
              <a:gd name="connsiteX1" fmla="*/ 5058668 w 5058668"/>
              <a:gd name="connsiteY1" fmla="*/ 0 h 7200000"/>
              <a:gd name="connsiteX2" fmla="*/ 5058668 w 5058668"/>
              <a:gd name="connsiteY2" fmla="*/ 6093759 h 7200000"/>
              <a:gd name="connsiteX3" fmla="*/ 1789115 w 5058668"/>
              <a:gd name="connsiteY3" fmla="*/ 7200000 h 7200000"/>
              <a:gd name="connsiteX4" fmla="*/ 0 w 5058668"/>
              <a:gd name="connsiteY4" fmla="*/ 7200000 h 72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8668" h="7200000">
                <a:moveTo>
                  <a:pt x="1439652" y="0"/>
                </a:moveTo>
                <a:lnTo>
                  <a:pt x="5058668" y="0"/>
                </a:lnTo>
                <a:lnTo>
                  <a:pt x="5058668" y="6093759"/>
                </a:lnTo>
                <a:lnTo>
                  <a:pt x="1789115" y="7200000"/>
                </a:lnTo>
                <a:lnTo>
                  <a:pt x="0" y="7200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anchor="ctr" anchorCtr="1">
            <a:noAutofit/>
          </a:bodyPr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93138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E12E4F94-AE0E-4B97-98D8-44580F6340E3}"/>
              </a:ext>
            </a:extLst>
          </p:cNvPr>
          <p:cNvGrpSpPr/>
          <p:nvPr userDrawn="1"/>
        </p:nvGrpSpPr>
        <p:grpSpPr>
          <a:xfrm>
            <a:off x="407612" y="436487"/>
            <a:ext cx="1099482" cy="872549"/>
            <a:chOff x="407612" y="361842"/>
            <a:chExt cx="1099482" cy="872549"/>
          </a:xfrm>
          <a:solidFill>
            <a:srgbClr val="FFFFFF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C9335140-ED6A-470A-9FD1-62B679F9CFD0}"/>
                </a:ext>
              </a:extLst>
            </p:cNvPr>
            <p:cNvSpPr/>
            <p:nvPr/>
          </p:nvSpPr>
          <p:spPr>
            <a:xfrm>
              <a:off x="1067301" y="361842"/>
              <a:ext cx="439793" cy="872549"/>
            </a:xfrm>
            <a:custGeom>
              <a:avLst/>
              <a:gdLst>
                <a:gd name="connsiteX0" fmla="*/ 439793 w 439793"/>
                <a:gd name="connsiteY0" fmla="*/ 872550 h 872549"/>
                <a:gd name="connsiteX1" fmla="*/ 439793 w 439793"/>
                <a:gd name="connsiteY1" fmla="*/ 432756 h 872549"/>
                <a:gd name="connsiteX2" fmla="*/ 188891 w 439793"/>
                <a:gd name="connsiteY2" fmla="*/ 432756 h 872549"/>
                <a:gd name="connsiteX3" fmla="*/ 439793 w 439793"/>
                <a:gd name="connsiteY3" fmla="*/ 188671 h 872549"/>
                <a:gd name="connsiteX4" fmla="*/ 439793 w 439793"/>
                <a:gd name="connsiteY4" fmla="*/ 0 h 872549"/>
                <a:gd name="connsiteX5" fmla="*/ 0 w 439793"/>
                <a:gd name="connsiteY5" fmla="*/ 432756 h 872549"/>
                <a:gd name="connsiteX6" fmla="*/ 0 w 439793"/>
                <a:gd name="connsiteY6" fmla="*/ 432756 h 872549"/>
                <a:gd name="connsiteX7" fmla="*/ 0 w 439793"/>
                <a:gd name="connsiteY7" fmla="*/ 872550 h 872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9793" h="872549">
                  <a:moveTo>
                    <a:pt x="439793" y="872550"/>
                  </a:moveTo>
                  <a:lnTo>
                    <a:pt x="439793" y="432756"/>
                  </a:lnTo>
                  <a:lnTo>
                    <a:pt x="188891" y="432756"/>
                  </a:lnTo>
                  <a:cubicBezTo>
                    <a:pt x="192700" y="296907"/>
                    <a:pt x="303891" y="188737"/>
                    <a:pt x="439793" y="188671"/>
                  </a:cubicBezTo>
                  <a:lnTo>
                    <a:pt x="439793" y="0"/>
                  </a:lnTo>
                  <a:cubicBezTo>
                    <a:pt x="199624" y="-31"/>
                    <a:pt x="3844" y="192618"/>
                    <a:pt x="0" y="432756"/>
                  </a:cubicBezTo>
                  <a:lnTo>
                    <a:pt x="0" y="432756"/>
                  </a:lnTo>
                  <a:lnTo>
                    <a:pt x="0" y="872550"/>
                  </a:lnTo>
                  <a:close/>
                </a:path>
              </a:pathLst>
            </a:custGeom>
            <a:grpFill/>
            <a:ln w="57150" cap="flat">
              <a:solidFill>
                <a:srgbClr val="FFFFFF"/>
              </a:solidFill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B w="6350"/>
            </a:sp3d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917B023-4D42-4B62-AD7F-02539544A9AF}"/>
                </a:ext>
              </a:extLst>
            </p:cNvPr>
            <p:cNvSpPr/>
            <p:nvPr/>
          </p:nvSpPr>
          <p:spPr>
            <a:xfrm>
              <a:off x="407612" y="361842"/>
              <a:ext cx="439793" cy="872549"/>
            </a:xfrm>
            <a:custGeom>
              <a:avLst/>
              <a:gdLst>
                <a:gd name="connsiteX0" fmla="*/ 439793 w 439793"/>
                <a:gd name="connsiteY0" fmla="*/ 872550 h 872549"/>
                <a:gd name="connsiteX1" fmla="*/ 439793 w 439793"/>
                <a:gd name="connsiteY1" fmla="*/ 432756 h 872549"/>
                <a:gd name="connsiteX2" fmla="*/ 188891 w 439793"/>
                <a:gd name="connsiteY2" fmla="*/ 432756 h 872549"/>
                <a:gd name="connsiteX3" fmla="*/ 439793 w 439793"/>
                <a:gd name="connsiteY3" fmla="*/ 188671 h 872549"/>
                <a:gd name="connsiteX4" fmla="*/ 439793 w 439793"/>
                <a:gd name="connsiteY4" fmla="*/ 0 h 872549"/>
                <a:gd name="connsiteX5" fmla="*/ 0 w 439793"/>
                <a:gd name="connsiteY5" fmla="*/ 432756 h 872549"/>
                <a:gd name="connsiteX6" fmla="*/ 0 w 439793"/>
                <a:gd name="connsiteY6" fmla="*/ 432756 h 872549"/>
                <a:gd name="connsiteX7" fmla="*/ 0 w 439793"/>
                <a:gd name="connsiteY7" fmla="*/ 872550 h 872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9793" h="872549">
                  <a:moveTo>
                    <a:pt x="439793" y="872550"/>
                  </a:moveTo>
                  <a:lnTo>
                    <a:pt x="439793" y="432756"/>
                  </a:lnTo>
                  <a:lnTo>
                    <a:pt x="188891" y="432756"/>
                  </a:lnTo>
                  <a:cubicBezTo>
                    <a:pt x="192700" y="296907"/>
                    <a:pt x="303890" y="188737"/>
                    <a:pt x="439793" y="188671"/>
                  </a:cubicBezTo>
                  <a:lnTo>
                    <a:pt x="439793" y="0"/>
                  </a:lnTo>
                  <a:cubicBezTo>
                    <a:pt x="199624" y="-31"/>
                    <a:pt x="3844" y="192618"/>
                    <a:pt x="0" y="432756"/>
                  </a:cubicBezTo>
                  <a:lnTo>
                    <a:pt x="0" y="432756"/>
                  </a:lnTo>
                  <a:lnTo>
                    <a:pt x="0" y="872550"/>
                  </a:lnTo>
                  <a:close/>
                </a:path>
              </a:pathLst>
            </a:custGeom>
            <a:grpFill/>
            <a:ln w="57150" cap="flat">
              <a:solidFill>
                <a:srgbClr val="FFFFFF"/>
              </a:solidFill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B w="6350"/>
            </a:sp3d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5284CC4A-D610-4657-8E9E-4C238FDDBD94}"/>
              </a:ext>
            </a:extLst>
          </p:cNvPr>
          <p:cNvSpPr/>
          <p:nvPr userDrawn="1"/>
        </p:nvSpPr>
        <p:spPr>
          <a:xfrm>
            <a:off x="334963" y="4823926"/>
            <a:ext cx="5761037" cy="1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7128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526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678E601-1C67-48DE-A5B5-81F5D82178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1412874"/>
            <a:ext cx="5761037" cy="3429052"/>
          </a:xfrm>
          <a:prstGeom prst="rect">
            <a:avLst/>
          </a:prstGeom>
        </p:spPr>
        <p:txBody>
          <a:bodyPr lIns="0" tIns="0" rIns="0" bIns="108000" anchor="b" anchorCtr="0"/>
          <a:lstStyle>
            <a:lvl1pPr>
              <a:defRPr lang="en-GB" sz="3200" dirty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Add your quote here</a:t>
            </a:r>
            <a:endParaRPr lang="en-GB" dirty="0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B164FE9E-0466-4E22-8E7B-D633101927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963" y="4841926"/>
            <a:ext cx="5761037" cy="804271"/>
          </a:xfrm>
          <a:prstGeom prst="rect">
            <a:avLst/>
          </a:prstGeom>
        </p:spPr>
        <p:txBody>
          <a:bodyPr lIns="0" tIns="180000" rIns="0" bIns="0"/>
          <a:lstStyle>
            <a:lvl1pPr marL="0" indent="0">
              <a:buNone/>
              <a:defRPr sz="1600" i="1" cap="all" baseline="0">
                <a:solidFill>
                  <a:srgbClr val="FFFFFF"/>
                </a:solidFill>
                <a:latin typeface="Cooper Hewitt Book" pitchFamily="2" charset="0"/>
                <a:ea typeface="Cooper Hewitt Book" pitchFamily="2" charset="0"/>
              </a:defRPr>
            </a:lvl1pPr>
            <a:lvl2pPr marL="457200" indent="0">
              <a:buNone/>
              <a:defRPr i="1">
                <a:solidFill>
                  <a:srgbClr val="FFFFFF"/>
                </a:solidFill>
                <a:latin typeface="Cooper Hewitt Book" pitchFamily="2" charset="0"/>
                <a:ea typeface="Cooper Hewitt Book" pitchFamily="2" charset="0"/>
              </a:defRPr>
            </a:lvl2pPr>
            <a:lvl3pPr marL="914400" indent="0">
              <a:buNone/>
              <a:defRPr i="1">
                <a:solidFill>
                  <a:srgbClr val="FFFFFF"/>
                </a:solidFill>
                <a:latin typeface="Cooper Hewitt Book" pitchFamily="2" charset="0"/>
                <a:ea typeface="Cooper Hewitt Book" pitchFamily="2" charset="0"/>
              </a:defRPr>
            </a:lvl3pPr>
            <a:lvl4pPr marL="1371600" indent="0">
              <a:buNone/>
              <a:defRPr i="1">
                <a:solidFill>
                  <a:srgbClr val="FFFFFF"/>
                </a:solidFill>
                <a:latin typeface="Cooper Hewitt Book" pitchFamily="2" charset="0"/>
                <a:ea typeface="Cooper Hewitt Book" pitchFamily="2" charset="0"/>
              </a:defRPr>
            </a:lvl4pPr>
            <a:lvl5pPr marL="1828800" indent="0">
              <a:buNone/>
              <a:defRPr i="1">
                <a:solidFill>
                  <a:srgbClr val="FFFFFF"/>
                </a:solidFill>
                <a:latin typeface="Cooper Hewitt Book" pitchFamily="2" charset="0"/>
                <a:ea typeface="Cooper Hewitt Book" pitchFamily="2" charset="0"/>
              </a:defRPr>
            </a:lvl5pPr>
          </a:lstStyle>
          <a:p>
            <a:pPr lvl="0"/>
            <a:r>
              <a:rPr lang="en-US" dirty="0"/>
              <a:t>Add the name here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EF7A70EA-F802-49C2-B6B4-9DB6213613A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00032" y="-144000"/>
            <a:ext cx="5058668" cy="7200000"/>
          </a:xfrm>
          <a:custGeom>
            <a:avLst/>
            <a:gdLst>
              <a:gd name="connsiteX0" fmla="*/ 1439652 w 5058668"/>
              <a:gd name="connsiteY0" fmla="*/ 0 h 7200000"/>
              <a:gd name="connsiteX1" fmla="*/ 5058668 w 5058668"/>
              <a:gd name="connsiteY1" fmla="*/ 0 h 7200000"/>
              <a:gd name="connsiteX2" fmla="*/ 5058668 w 5058668"/>
              <a:gd name="connsiteY2" fmla="*/ 6093759 h 7200000"/>
              <a:gd name="connsiteX3" fmla="*/ 1789115 w 5058668"/>
              <a:gd name="connsiteY3" fmla="*/ 7200000 h 7200000"/>
              <a:gd name="connsiteX4" fmla="*/ 0 w 5058668"/>
              <a:gd name="connsiteY4" fmla="*/ 7200000 h 72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8668" h="7200000">
                <a:moveTo>
                  <a:pt x="1439652" y="0"/>
                </a:moveTo>
                <a:lnTo>
                  <a:pt x="5058668" y="0"/>
                </a:lnTo>
                <a:lnTo>
                  <a:pt x="5058668" y="6093759"/>
                </a:lnTo>
                <a:lnTo>
                  <a:pt x="1789115" y="7200000"/>
                </a:lnTo>
                <a:lnTo>
                  <a:pt x="0" y="7200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anchor="ctr" anchorCtr="1">
            <a:noAutofit/>
          </a:bodyPr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9176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5">
            <a:extLst>
              <a:ext uri="{FF2B5EF4-FFF2-40B4-BE49-F238E27FC236}">
                <a16:creationId xmlns:a16="http://schemas.microsoft.com/office/drawing/2014/main" id="{D3E81000-15C1-4F0B-8E2B-9245563FD8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368300"/>
            <a:ext cx="5761037" cy="1077692"/>
          </a:xfrm>
          <a:prstGeom prst="rect">
            <a:avLst/>
          </a:prstGeom>
        </p:spPr>
        <p:txBody>
          <a:bodyPr lIns="0" tIns="0" rIns="360000" bIns="0" anchor="ctr" anchorCtr="0"/>
          <a:lstStyle>
            <a:lvl1pPr>
              <a:defRPr sz="3200" b="0" i="1" cap="all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15C622A-1B11-4CD6-86C2-65BB42E45360}"/>
              </a:ext>
            </a:extLst>
          </p:cNvPr>
          <p:cNvSpPr/>
          <p:nvPr userDrawn="1"/>
        </p:nvSpPr>
        <p:spPr>
          <a:xfrm>
            <a:off x="334963" y="1456999"/>
            <a:ext cx="5761037" cy="1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7128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526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7D2BB0DD-CFB4-4495-BCF1-A7434EC196E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963" y="1474999"/>
            <a:ext cx="5761037" cy="987865"/>
          </a:xfrm>
          <a:prstGeom prst="rect">
            <a:avLst/>
          </a:prstGeom>
        </p:spPr>
        <p:txBody>
          <a:bodyPr lIns="0" tIns="0" rIns="360000" bIns="0" anchor="ctr" anchorCtr="0"/>
          <a:lstStyle>
            <a:lvl1pPr marL="0" indent="0">
              <a:buNone/>
              <a:defRPr sz="2200">
                <a:solidFill>
                  <a:srgbClr val="FFFFFF"/>
                </a:solidFill>
              </a:defRPr>
            </a:lvl1pPr>
            <a:lvl2pPr marL="742950" indent="-285750">
              <a:buFont typeface="Wingdings" panose="05000000000000000000" pitchFamily="2" charset="2"/>
              <a:buChar char="§"/>
              <a:defRPr sz="2200">
                <a:solidFill>
                  <a:srgbClr val="FFFFFF"/>
                </a:solidFill>
              </a:defRPr>
            </a:lvl2pPr>
            <a:lvl3pPr marL="1200150" indent="-285750">
              <a:buFont typeface="Wingdings" panose="05000000000000000000" pitchFamily="2" charset="2"/>
              <a:buChar char="§"/>
              <a:defRPr sz="2200">
                <a:solidFill>
                  <a:srgbClr val="FFFFFF"/>
                </a:solidFill>
              </a:defRPr>
            </a:lvl3pPr>
            <a:lvl4pPr marL="1657350" indent="-285750">
              <a:buFont typeface="Wingdings" panose="05000000000000000000" pitchFamily="2" charset="2"/>
              <a:buChar char="§"/>
              <a:defRPr sz="2200">
                <a:solidFill>
                  <a:srgbClr val="FFFFFF"/>
                </a:solidFill>
              </a:defRPr>
            </a:lvl4pPr>
            <a:lvl5pPr marL="2114550" indent="-285750">
              <a:buFont typeface="Wingdings" panose="05000000000000000000" pitchFamily="2" charset="2"/>
              <a:buChar char="§"/>
              <a:defRPr sz="22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pic>
        <p:nvPicPr>
          <p:cNvPr id="35" name="Picture 11">
            <a:extLst>
              <a:ext uri="{FF2B5EF4-FFF2-40B4-BE49-F238E27FC236}">
                <a16:creationId xmlns:a16="http://schemas.microsoft.com/office/drawing/2014/main" id="{EDF0997E-150F-49D4-B28D-375BD07A83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34963" y="2655156"/>
            <a:ext cx="288000" cy="288000"/>
          </a:xfrm>
          <a:prstGeom prst="rect">
            <a:avLst/>
          </a:prstGeom>
        </p:spPr>
      </p:pic>
      <p:sp>
        <p:nvSpPr>
          <p:cNvPr id="36" name="Text Placeholder 21">
            <a:extLst>
              <a:ext uri="{FF2B5EF4-FFF2-40B4-BE49-F238E27FC236}">
                <a16:creationId xmlns:a16="http://schemas.microsoft.com/office/drawing/2014/main" id="{DE84C7B7-9CCD-435A-8E58-D866FA960A5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2963" y="2652314"/>
            <a:ext cx="5493675" cy="287997"/>
          </a:xfrm>
          <a:prstGeom prst="rect">
            <a:avLst/>
          </a:prstGeom>
        </p:spPr>
        <p:txBody>
          <a:bodyPr lIns="108000" tIns="0" rIns="0" bIns="0" anchor="ctr" anchorCtr="0"/>
          <a:lstStyle>
            <a:lvl1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200" i="1">
                <a:solidFill>
                  <a:srgbClr val="FFFFFF"/>
                </a:solidFill>
                <a:latin typeface="+mj-lt"/>
              </a:defRPr>
            </a:lvl1pPr>
            <a:lvl2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400"/>
            </a:lvl2pPr>
            <a:lvl3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400"/>
            </a:lvl3pPr>
            <a:lvl4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400"/>
            </a:lvl4pPr>
            <a:lvl5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400"/>
            </a:lvl5pPr>
          </a:lstStyle>
          <a:p>
            <a:pPr lvl="0"/>
            <a:r>
              <a:rPr lang="en-US" dirty="0"/>
              <a:t>CLICK TO ADD A PHONE NUMBER</a:t>
            </a:r>
            <a:endParaRPr lang="en-GB" dirty="0"/>
          </a:p>
        </p:txBody>
      </p:sp>
      <p:sp>
        <p:nvSpPr>
          <p:cNvPr id="37" name="Text Placeholder 21">
            <a:extLst>
              <a:ext uri="{FF2B5EF4-FFF2-40B4-BE49-F238E27FC236}">
                <a16:creationId xmlns:a16="http://schemas.microsoft.com/office/drawing/2014/main" id="{03DC4D78-A607-4F64-88D8-763F3EB5A6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2963" y="3135439"/>
            <a:ext cx="5493675" cy="287997"/>
          </a:xfrm>
          <a:prstGeom prst="rect">
            <a:avLst/>
          </a:prstGeom>
        </p:spPr>
        <p:txBody>
          <a:bodyPr lIns="108000" tIns="0" rIns="0" bIns="0" anchor="ctr" anchorCtr="0"/>
          <a:lstStyle>
            <a:lvl1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200" i="1">
                <a:solidFill>
                  <a:srgbClr val="FFFFFF"/>
                </a:solidFill>
                <a:latin typeface="+mj-lt"/>
              </a:defRPr>
            </a:lvl1pPr>
            <a:lvl2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400"/>
            </a:lvl2pPr>
            <a:lvl3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400"/>
            </a:lvl3pPr>
            <a:lvl4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400"/>
            </a:lvl4pPr>
            <a:lvl5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400"/>
            </a:lvl5pPr>
          </a:lstStyle>
          <a:p>
            <a:pPr lvl="0"/>
            <a:r>
              <a:rPr lang="en-US" dirty="0"/>
              <a:t>CLICK TO ADD AN EMAIL ADDRESS</a:t>
            </a:r>
            <a:endParaRPr lang="en-GB" dirty="0"/>
          </a:p>
        </p:txBody>
      </p:sp>
      <p:pic>
        <p:nvPicPr>
          <p:cNvPr id="38" name="Picture 2">
            <a:extLst>
              <a:ext uri="{FF2B5EF4-FFF2-40B4-BE49-F238E27FC236}">
                <a16:creationId xmlns:a16="http://schemas.microsoft.com/office/drawing/2014/main" id="{8DEB1AC2-316F-4E9D-B831-139EA3BDAA8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34963" y="3135448"/>
            <a:ext cx="288000" cy="288000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60F6A0F4-1DEB-4A43-89A5-926853E340C1}"/>
              </a:ext>
            </a:extLst>
          </p:cNvPr>
          <p:cNvGrpSpPr/>
          <p:nvPr userDrawn="1"/>
        </p:nvGrpSpPr>
        <p:grpSpPr>
          <a:xfrm>
            <a:off x="334963" y="3615740"/>
            <a:ext cx="5781673" cy="288006"/>
            <a:chOff x="371474" y="4185329"/>
            <a:chExt cx="5781673" cy="288006"/>
          </a:xfrm>
        </p:grpSpPr>
        <p:pic>
          <p:nvPicPr>
            <p:cNvPr id="40" name="Picture 15">
              <a:extLst>
                <a:ext uri="{FF2B5EF4-FFF2-40B4-BE49-F238E27FC236}">
                  <a16:creationId xmlns:a16="http://schemas.microsoft.com/office/drawing/2014/main" id="{7CD62F1E-AA04-4548-A9AA-1C8B017991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371474" y="4185335"/>
              <a:ext cx="288000" cy="288000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315E144-4FDC-49AB-8AEB-7103F4792B7E}"/>
                </a:ext>
              </a:extLst>
            </p:cNvPr>
            <p:cNvSpPr txBox="1"/>
            <p:nvPr userDrawn="1"/>
          </p:nvSpPr>
          <p:spPr>
            <a:xfrm>
              <a:off x="659472" y="4185329"/>
              <a:ext cx="5493675" cy="276999"/>
            </a:xfrm>
            <a:prstGeom prst="rect">
              <a:avLst/>
            </a:prstGeom>
            <a:noFill/>
          </p:spPr>
          <p:txBody>
            <a:bodyPr wrap="square" lIns="108000" tIns="0" rIns="0" bIns="0" rtlCol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i="1" dirty="0">
                  <a:solidFill>
                    <a:srgbClr val="FFFFFF"/>
                  </a:solidFill>
                  <a:latin typeface="+mj-lt"/>
                </a:rPr>
                <a:t>WWW. SENEDDIEUENCTID.CYMRU  |  WWW. YOUTHPARLIAMENT.WALES</a:t>
              </a:r>
              <a:endParaRPr lang="en-GB" sz="1200" i="1" dirty="0">
                <a:solidFill>
                  <a:srgbClr val="FFFFFF"/>
                </a:solidFill>
                <a:latin typeface="+mj-lt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1766D03-2CE9-4497-B3F2-53A805183F8B}"/>
              </a:ext>
            </a:extLst>
          </p:cNvPr>
          <p:cNvGrpSpPr/>
          <p:nvPr userDrawn="1"/>
        </p:nvGrpSpPr>
        <p:grpSpPr>
          <a:xfrm>
            <a:off x="334963" y="4096038"/>
            <a:ext cx="5245222" cy="288006"/>
            <a:chOff x="378497" y="4617216"/>
            <a:chExt cx="5245222" cy="288006"/>
          </a:xfrm>
        </p:grpSpPr>
        <p:pic>
          <p:nvPicPr>
            <p:cNvPr id="43" name="Picture 6">
              <a:extLst>
                <a:ext uri="{FF2B5EF4-FFF2-40B4-BE49-F238E27FC236}">
                  <a16:creationId xmlns:a16="http://schemas.microsoft.com/office/drawing/2014/main" id="{7E7A0441-50CE-41E5-9052-1A178153E6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378497" y="4617216"/>
              <a:ext cx="288000" cy="288000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A8124DC-0931-4A4C-A867-2A5F0F90B146}"/>
                </a:ext>
              </a:extLst>
            </p:cNvPr>
            <p:cNvSpPr txBox="1"/>
            <p:nvPr userDrawn="1"/>
          </p:nvSpPr>
          <p:spPr>
            <a:xfrm>
              <a:off x="659473" y="4628223"/>
              <a:ext cx="4964246" cy="276999"/>
            </a:xfrm>
            <a:prstGeom prst="rect">
              <a:avLst/>
            </a:prstGeom>
            <a:noFill/>
          </p:spPr>
          <p:txBody>
            <a:bodyPr wrap="square" lIns="108000" tIns="0" rIns="0" bIns="0" rtlCol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b="1" i="1" dirty="0">
                  <a:solidFill>
                    <a:srgbClr val="FFFFFF"/>
                  </a:solidFill>
                  <a:latin typeface="+mj-lt"/>
                </a:rPr>
                <a:t>WELSHYOUTHPARLIAMENT | SENEDDIEUENCTIDCYMRU</a:t>
              </a:r>
              <a:endParaRPr lang="en-GB" sz="1200" b="1" i="1" dirty="0">
                <a:solidFill>
                  <a:srgbClr val="FFFFFF"/>
                </a:solidFill>
                <a:latin typeface="+mj-lt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4645E1B-B9F5-40A2-B41D-95B569ED06DC}"/>
              </a:ext>
            </a:extLst>
          </p:cNvPr>
          <p:cNvGrpSpPr/>
          <p:nvPr userDrawn="1"/>
        </p:nvGrpSpPr>
        <p:grpSpPr>
          <a:xfrm>
            <a:off x="334963" y="4576336"/>
            <a:ext cx="5346666" cy="288000"/>
            <a:chOff x="378497" y="5049094"/>
            <a:chExt cx="5346666" cy="288000"/>
          </a:xfrm>
        </p:grpSpPr>
        <p:pic>
          <p:nvPicPr>
            <p:cNvPr id="46" name="Picture 4">
              <a:extLst>
                <a:ext uri="{FF2B5EF4-FFF2-40B4-BE49-F238E27FC236}">
                  <a16:creationId xmlns:a16="http://schemas.microsoft.com/office/drawing/2014/main" id="{1C22F09F-E851-4F8E-8B54-E8A6AC4606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>
            <a:xfrm>
              <a:off x="378497" y="5049094"/>
              <a:ext cx="288000" cy="288000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FE0061F-5E37-4EE3-9A04-3086F7931979}"/>
                </a:ext>
              </a:extLst>
            </p:cNvPr>
            <p:cNvSpPr txBox="1"/>
            <p:nvPr userDrawn="1"/>
          </p:nvSpPr>
          <p:spPr>
            <a:xfrm>
              <a:off x="666496" y="5060095"/>
              <a:ext cx="5058667" cy="276999"/>
            </a:xfrm>
            <a:prstGeom prst="rect">
              <a:avLst/>
            </a:prstGeom>
            <a:noFill/>
          </p:spPr>
          <p:txBody>
            <a:bodyPr wrap="square" lIns="108000" tIns="0" rIns="0" bIns="0" rtlCol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i="1" dirty="0">
                  <a:solidFill>
                    <a:srgbClr val="FFFFFF"/>
                  </a:solidFill>
                  <a:latin typeface="+mj-lt"/>
                </a:rPr>
                <a:t>WELSHYOUTHPARLIAMENT | SENEDDIEUENCTIDCYMRU</a:t>
              </a:r>
              <a:endParaRPr lang="en-GB" sz="1200" i="1" dirty="0">
                <a:solidFill>
                  <a:srgbClr val="FFFFFF"/>
                </a:solidFill>
                <a:latin typeface="+mj-lt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FC43FD2-AE59-4E8B-8EF3-4987977ED898}"/>
              </a:ext>
            </a:extLst>
          </p:cNvPr>
          <p:cNvGrpSpPr/>
          <p:nvPr userDrawn="1"/>
        </p:nvGrpSpPr>
        <p:grpSpPr>
          <a:xfrm>
            <a:off x="334963" y="5056628"/>
            <a:ext cx="4486276" cy="288000"/>
            <a:chOff x="378497" y="5480975"/>
            <a:chExt cx="4486276" cy="288000"/>
          </a:xfrm>
        </p:grpSpPr>
        <p:pic>
          <p:nvPicPr>
            <p:cNvPr id="49" name="Picture 13">
              <a:extLst>
                <a:ext uri="{FF2B5EF4-FFF2-40B4-BE49-F238E27FC236}">
                  <a16:creationId xmlns:a16="http://schemas.microsoft.com/office/drawing/2014/main" id="{B7661CBA-9F18-4F6B-BC79-755DA68A86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>
              <a:off x="378497" y="5480975"/>
              <a:ext cx="288000" cy="288000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F1B7013B-0EE4-4ED4-9D99-4D7DEFDDB47D}"/>
                </a:ext>
              </a:extLst>
            </p:cNvPr>
            <p:cNvSpPr txBox="1"/>
            <p:nvPr userDrawn="1"/>
          </p:nvSpPr>
          <p:spPr>
            <a:xfrm>
              <a:off x="666497" y="5491967"/>
              <a:ext cx="4198276" cy="276999"/>
            </a:xfrm>
            <a:prstGeom prst="rect">
              <a:avLst/>
            </a:prstGeom>
            <a:noFill/>
          </p:spPr>
          <p:txBody>
            <a:bodyPr wrap="square" lIns="108000" tIns="0" rIns="0" bIns="0" rtlCol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i="1" cap="all" baseline="0" dirty="0" err="1">
                  <a:solidFill>
                    <a:srgbClr val="FFFFFF"/>
                  </a:solidFill>
                  <a:latin typeface="+mj-lt"/>
                </a:rPr>
                <a:t>welshyouthparl</a:t>
              </a:r>
              <a:r>
                <a:rPr lang="en-US" sz="1200" i="1" cap="all" dirty="0">
                  <a:solidFill>
                    <a:srgbClr val="FFFFFF"/>
                  </a:solidFill>
                  <a:latin typeface="+mj-lt"/>
                </a:rPr>
                <a:t>  |  </a:t>
              </a:r>
              <a:r>
                <a:rPr lang="en-US" sz="1200" i="1" cap="all" dirty="0" err="1">
                  <a:solidFill>
                    <a:srgbClr val="FFFFFF"/>
                  </a:solidFill>
                  <a:latin typeface="+mj-lt"/>
                </a:rPr>
                <a:t>seneddieuenctid</a:t>
              </a:r>
              <a:endParaRPr lang="en-GB" sz="1200" i="1" cap="all" dirty="0">
                <a:solidFill>
                  <a:srgbClr val="FFFFFF"/>
                </a:solidFill>
                <a:latin typeface="+mj-lt"/>
              </a:endParaRPr>
            </a:p>
          </p:txBody>
        </p:sp>
      </p:grp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ADE7E34D-CDB6-4B0B-BFBC-0667DFC1C7D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400032" y="-144000"/>
            <a:ext cx="5058668" cy="7200000"/>
          </a:xfrm>
          <a:custGeom>
            <a:avLst/>
            <a:gdLst>
              <a:gd name="connsiteX0" fmla="*/ 1439652 w 5058668"/>
              <a:gd name="connsiteY0" fmla="*/ 0 h 7200000"/>
              <a:gd name="connsiteX1" fmla="*/ 5058668 w 5058668"/>
              <a:gd name="connsiteY1" fmla="*/ 0 h 7200000"/>
              <a:gd name="connsiteX2" fmla="*/ 5058668 w 5058668"/>
              <a:gd name="connsiteY2" fmla="*/ 6093759 h 7200000"/>
              <a:gd name="connsiteX3" fmla="*/ 1789115 w 5058668"/>
              <a:gd name="connsiteY3" fmla="*/ 7200000 h 7200000"/>
              <a:gd name="connsiteX4" fmla="*/ 0 w 5058668"/>
              <a:gd name="connsiteY4" fmla="*/ 7200000 h 72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8668" h="7200000">
                <a:moveTo>
                  <a:pt x="1439652" y="0"/>
                </a:moveTo>
                <a:lnTo>
                  <a:pt x="5058668" y="0"/>
                </a:lnTo>
                <a:lnTo>
                  <a:pt x="5058668" y="6093759"/>
                </a:lnTo>
                <a:lnTo>
                  <a:pt x="1789115" y="7200000"/>
                </a:lnTo>
                <a:lnTo>
                  <a:pt x="0" y="7200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anchor="ctr" anchorCtr="1">
            <a:noAutofit/>
          </a:bodyPr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01087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E12E4F94-AE0E-4B97-98D8-44580F6340E3}"/>
              </a:ext>
            </a:extLst>
          </p:cNvPr>
          <p:cNvGrpSpPr/>
          <p:nvPr userDrawn="1"/>
        </p:nvGrpSpPr>
        <p:grpSpPr>
          <a:xfrm>
            <a:off x="407612" y="436487"/>
            <a:ext cx="1099482" cy="872549"/>
            <a:chOff x="407612" y="361842"/>
            <a:chExt cx="1099482" cy="872549"/>
          </a:xfrm>
          <a:solidFill>
            <a:srgbClr val="FFFFFF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C9335140-ED6A-470A-9FD1-62B679F9CFD0}"/>
                </a:ext>
              </a:extLst>
            </p:cNvPr>
            <p:cNvSpPr/>
            <p:nvPr/>
          </p:nvSpPr>
          <p:spPr>
            <a:xfrm>
              <a:off x="1067301" y="361842"/>
              <a:ext cx="439793" cy="872549"/>
            </a:xfrm>
            <a:custGeom>
              <a:avLst/>
              <a:gdLst>
                <a:gd name="connsiteX0" fmla="*/ 439793 w 439793"/>
                <a:gd name="connsiteY0" fmla="*/ 872550 h 872549"/>
                <a:gd name="connsiteX1" fmla="*/ 439793 w 439793"/>
                <a:gd name="connsiteY1" fmla="*/ 432756 h 872549"/>
                <a:gd name="connsiteX2" fmla="*/ 188891 w 439793"/>
                <a:gd name="connsiteY2" fmla="*/ 432756 h 872549"/>
                <a:gd name="connsiteX3" fmla="*/ 439793 w 439793"/>
                <a:gd name="connsiteY3" fmla="*/ 188671 h 872549"/>
                <a:gd name="connsiteX4" fmla="*/ 439793 w 439793"/>
                <a:gd name="connsiteY4" fmla="*/ 0 h 872549"/>
                <a:gd name="connsiteX5" fmla="*/ 0 w 439793"/>
                <a:gd name="connsiteY5" fmla="*/ 432756 h 872549"/>
                <a:gd name="connsiteX6" fmla="*/ 0 w 439793"/>
                <a:gd name="connsiteY6" fmla="*/ 432756 h 872549"/>
                <a:gd name="connsiteX7" fmla="*/ 0 w 439793"/>
                <a:gd name="connsiteY7" fmla="*/ 872550 h 872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9793" h="872549">
                  <a:moveTo>
                    <a:pt x="439793" y="872550"/>
                  </a:moveTo>
                  <a:lnTo>
                    <a:pt x="439793" y="432756"/>
                  </a:lnTo>
                  <a:lnTo>
                    <a:pt x="188891" y="432756"/>
                  </a:lnTo>
                  <a:cubicBezTo>
                    <a:pt x="192700" y="296907"/>
                    <a:pt x="303891" y="188737"/>
                    <a:pt x="439793" y="188671"/>
                  </a:cubicBezTo>
                  <a:lnTo>
                    <a:pt x="439793" y="0"/>
                  </a:lnTo>
                  <a:cubicBezTo>
                    <a:pt x="199624" y="-31"/>
                    <a:pt x="3844" y="192618"/>
                    <a:pt x="0" y="432756"/>
                  </a:cubicBezTo>
                  <a:lnTo>
                    <a:pt x="0" y="432756"/>
                  </a:lnTo>
                  <a:lnTo>
                    <a:pt x="0" y="872550"/>
                  </a:lnTo>
                  <a:close/>
                </a:path>
              </a:pathLst>
            </a:custGeom>
            <a:grpFill/>
            <a:ln w="57150" cap="flat">
              <a:solidFill>
                <a:srgbClr val="FFFFFF"/>
              </a:solidFill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B w="6350"/>
            </a:sp3d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917B023-4D42-4B62-AD7F-02539544A9AF}"/>
                </a:ext>
              </a:extLst>
            </p:cNvPr>
            <p:cNvSpPr/>
            <p:nvPr/>
          </p:nvSpPr>
          <p:spPr>
            <a:xfrm>
              <a:off x="407612" y="361842"/>
              <a:ext cx="439793" cy="872549"/>
            </a:xfrm>
            <a:custGeom>
              <a:avLst/>
              <a:gdLst>
                <a:gd name="connsiteX0" fmla="*/ 439793 w 439793"/>
                <a:gd name="connsiteY0" fmla="*/ 872550 h 872549"/>
                <a:gd name="connsiteX1" fmla="*/ 439793 w 439793"/>
                <a:gd name="connsiteY1" fmla="*/ 432756 h 872549"/>
                <a:gd name="connsiteX2" fmla="*/ 188891 w 439793"/>
                <a:gd name="connsiteY2" fmla="*/ 432756 h 872549"/>
                <a:gd name="connsiteX3" fmla="*/ 439793 w 439793"/>
                <a:gd name="connsiteY3" fmla="*/ 188671 h 872549"/>
                <a:gd name="connsiteX4" fmla="*/ 439793 w 439793"/>
                <a:gd name="connsiteY4" fmla="*/ 0 h 872549"/>
                <a:gd name="connsiteX5" fmla="*/ 0 w 439793"/>
                <a:gd name="connsiteY5" fmla="*/ 432756 h 872549"/>
                <a:gd name="connsiteX6" fmla="*/ 0 w 439793"/>
                <a:gd name="connsiteY6" fmla="*/ 432756 h 872549"/>
                <a:gd name="connsiteX7" fmla="*/ 0 w 439793"/>
                <a:gd name="connsiteY7" fmla="*/ 872550 h 872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9793" h="872549">
                  <a:moveTo>
                    <a:pt x="439793" y="872550"/>
                  </a:moveTo>
                  <a:lnTo>
                    <a:pt x="439793" y="432756"/>
                  </a:lnTo>
                  <a:lnTo>
                    <a:pt x="188891" y="432756"/>
                  </a:lnTo>
                  <a:cubicBezTo>
                    <a:pt x="192700" y="296907"/>
                    <a:pt x="303890" y="188737"/>
                    <a:pt x="439793" y="188671"/>
                  </a:cubicBezTo>
                  <a:lnTo>
                    <a:pt x="439793" y="0"/>
                  </a:lnTo>
                  <a:cubicBezTo>
                    <a:pt x="199624" y="-31"/>
                    <a:pt x="3844" y="192618"/>
                    <a:pt x="0" y="432756"/>
                  </a:cubicBezTo>
                  <a:lnTo>
                    <a:pt x="0" y="432756"/>
                  </a:lnTo>
                  <a:lnTo>
                    <a:pt x="0" y="872550"/>
                  </a:lnTo>
                  <a:close/>
                </a:path>
              </a:pathLst>
            </a:custGeom>
            <a:grpFill/>
            <a:ln w="57150" cap="flat">
              <a:solidFill>
                <a:srgbClr val="FFFFFF"/>
              </a:solidFill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B w="6350"/>
            </a:sp3d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11" name="Picture Placeholder 17">
            <a:extLst>
              <a:ext uri="{FF2B5EF4-FFF2-40B4-BE49-F238E27FC236}">
                <a16:creationId xmlns:a16="http://schemas.microsoft.com/office/drawing/2014/main" id="{2E3FD62F-514A-4CD5-9C9A-C57189C73BB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00000" y="211917"/>
            <a:ext cx="4730127" cy="5434280"/>
          </a:xfrm>
          <a:custGeom>
            <a:avLst/>
            <a:gdLst>
              <a:gd name="connsiteX0" fmla="*/ 2748426 w 4730127"/>
              <a:gd name="connsiteY0" fmla="*/ 0 h 5434280"/>
              <a:gd name="connsiteX1" fmla="*/ 4690458 w 4730127"/>
              <a:gd name="connsiteY1" fmla="*/ 796590 h 5434280"/>
              <a:gd name="connsiteX2" fmla="*/ 4730127 w 4730127"/>
              <a:gd name="connsiteY2" fmla="*/ 839754 h 5434280"/>
              <a:gd name="connsiteX3" fmla="*/ 4730127 w 4730127"/>
              <a:gd name="connsiteY3" fmla="*/ 4593970 h 5434280"/>
              <a:gd name="connsiteX4" fmla="*/ 4690125 w 4730127"/>
              <a:gd name="connsiteY4" fmla="*/ 4637484 h 5434280"/>
              <a:gd name="connsiteX5" fmla="*/ 2748426 w 4730127"/>
              <a:gd name="connsiteY5" fmla="*/ 5434280 h 5434280"/>
              <a:gd name="connsiteX6" fmla="*/ 0 w 4730127"/>
              <a:gd name="connsiteY6" fmla="*/ 2717457 h 5434280"/>
              <a:gd name="connsiteX7" fmla="*/ 2748426 w 4730127"/>
              <a:gd name="connsiteY7" fmla="*/ 0 h 5434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30127" h="5434280">
                <a:moveTo>
                  <a:pt x="2748426" y="0"/>
                </a:moveTo>
                <a:cubicBezTo>
                  <a:pt x="3506194" y="0"/>
                  <a:pt x="4193047" y="304605"/>
                  <a:pt x="4690458" y="796590"/>
                </a:cubicBezTo>
                <a:lnTo>
                  <a:pt x="4730127" y="839754"/>
                </a:lnTo>
                <a:lnTo>
                  <a:pt x="4730127" y="4593970"/>
                </a:lnTo>
                <a:lnTo>
                  <a:pt x="4690125" y="4637484"/>
                </a:lnTo>
                <a:cubicBezTo>
                  <a:pt x="4192603" y="5129485"/>
                  <a:pt x="3505751" y="5434280"/>
                  <a:pt x="2748426" y="5434280"/>
                </a:cubicBezTo>
                <a:cubicBezTo>
                  <a:pt x="1233778" y="5434280"/>
                  <a:pt x="0" y="4215860"/>
                  <a:pt x="0" y="2717457"/>
                </a:cubicBezTo>
                <a:cubicBezTo>
                  <a:pt x="0" y="1219054"/>
                  <a:pt x="1232889" y="0"/>
                  <a:pt x="2748426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 anchorCtr="1">
            <a:noAutofit/>
          </a:bodyPr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284CC4A-D610-4657-8E9E-4C238FDDBD94}"/>
              </a:ext>
            </a:extLst>
          </p:cNvPr>
          <p:cNvSpPr/>
          <p:nvPr userDrawn="1"/>
        </p:nvSpPr>
        <p:spPr>
          <a:xfrm>
            <a:off x="334963" y="4823926"/>
            <a:ext cx="5761037" cy="1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7128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526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678E601-1C67-48DE-A5B5-81F5D82178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1412874"/>
            <a:ext cx="5761037" cy="3429052"/>
          </a:xfrm>
          <a:prstGeom prst="rect">
            <a:avLst/>
          </a:prstGeom>
        </p:spPr>
        <p:txBody>
          <a:bodyPr lIns="0" tIns="0" rIns="0" bIns="108000" anchor="b" anchorCtr="0"/>
          <a:lstStyle>
            <a:lvl1pPr>
              <a:defRPr lang="en-GB" sz="3200" dirty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Add your quote here</a:t>
            </a:r>
            <a:endParaRPr lang="en-GB" dirty="0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B164FE9E-0466-4E22-8E7B-D633101927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963" y="4841926"/>
            <a:ext cx="5761037" cy="804271"/>
          </a:xfrm>
          <a:prstGeom prst="rect">
            <a:avLst/>
          </a:prstGeom>
        </p:spPr>
        <p:txBody>
          <a:bodyPr lIns="0" tIns="180000" rIns="0" bIns="0"/>
          <a:lstStyle>
            <a:lvl1pPr marL="0" indent="0">
              <a:buNone/>
              <a:defRPr sz="1600" i="1" cap="all" baseline="0">
                <a:solidFill>
                  <a:srgbClr val="FFFFFF"/>
                </a:solidFill>
                <a:latin typeface="Cooper Hewitt Book" pitchFamily="2" charset="0"/>
                <a:ea typeface="Cooper Hewitt Book" pitchFamily="2" charset="0"/>
              </a:defRPr>
            </a:lvl1pPr>
            <a:lvl2pPr marL="457200" indent="0">
              <a:buNone/>
              <a:defRPr i="1">
                <a:solidFill>
                  <a:srgbClr val="FFFFFF"/>
                </a:solidFill>
                <a:latin typeface="Cooper Hewitt Book" pitchFamily="2" charset="0"/>
                <a:ea typeface="Cooper Hewitt Book" pitchFamily="2" charset="0"/>
              </a:defRPr>
            </a:lvl2pPr>
            <a:lvl3pPr marL="914400" indent="0">
              <a:buNone/>
              <a:defRPr i="1">
                <a:solidFill>
                  <a:srgbClr val="FFFFFF"/>
                </a:solidFill>
                <a:latin typeface="Cooper Hewitt Book" pitchFamily="2" charset="0"/>
                <a:ea typeface="Cooper Hewitt Book" pitchFamily="2" charset="0"/>
              </a:defRPr>
            </a:lvl3pPr>
            <a:lvl4pPr marL="1371600" indent="0">
              <a:buNone/>
              <a:defRPr i="1">
                <a:solidFill>
                  <a:srgbClr val="FFFFFF"/>
                </a:solidFill>
                <a:latin typeface="Cooper Hewitt Book" pitchFamily="2" charset="0"/>
                <a:ea typeface="Cooper Hewitt Book" pitchFamily="2" charset="0"/>
              </a:defRPr>
            </a:lvl4pPr>
            <a:lvl5pPr marL="1828800" indent="0">
              <a:buNone/>
              <a:defRPr i="1">
                <a:solidFill>
                  <a:srgbClr val="FFFFFF"/>
                </a:solidFill>
                <a:latin typeface="Cooper Hewitt Book" pitchFamily="2" charset="0"/>
                <a:ea typeface="Cooper Hewitt Book" pitchFamily="2" charset="0"/>
              </a:defRPr>
            </a:lvl5pPr>
          </a:lstStyle>
          <a:p>
            <a:pPr lvl="0"/>
            <a:r>
              <a:rPr lang="en-US" dirty="0"/>
              <a:t>Add the name here</a:t>
            </a:r>
          </a:p>
        </p:txBody>
      </p:sp>
    </p:spTree>
    <p:extLst>
      <p:ext uri="{BB962C8B-B14F-4D97-AF65-F5344CB8AC3E}">
        <p14:creationId xmlns:p14="http://schemas.microsoft.com/office/powerpoint/2010/main" val="27608531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5">
            <a:extLst>
              <a:ext uri="{FF2B5EF4-FFF2-40B4-BE49-F238E27FC236}">
                <a16:creationId xmlns:a16="http://schemas.microsoft.com/office/drawing/2014/main" id="{D3E81000-15C1-4F0B-8E2B-9245563FD8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368300"/>
            <a:ext cx="5761037" cy="1077692"/>
          </a:xfrm>
          <a:prstGeom prst="rect">
            <a:avLst/>
          </a:prstGeom>
        </p:spPr>
        <p:txBody>
          <a:bodyPr lIns="0" tIns="0" rIns="360000" bIns="0" anchor="ctr" anchorCtr="0"/>
          <a:lstStyle>
            <a:lvl1pPr>
              <a:defRPr sz="3200" b="0" i="1" cap="all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15C622A-1B11-4CD6-86C2-65BB42E45360}"/>
              </a:ext>
            </a:extLst>
          </p:cNvPr>
          <p:cNvSpPr/>
          <p:nvPr userDrawn="1"/>
        </p:nvSpPr>
        <p:spPr>
          <a:xfrm>
            <a:off x="334963" y="1456999"/>
            <a:ext cx="5761037" cy="1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7128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526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7D2BB0DD-CFB4-4495-BCF1-A7434EC196E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963" y="1474999"/>
            <a:ext cx="5761037" cy="987865"/>
          </a:xfrm>
          <a:prstGeom prst="rect">
            <a:avLst/>
          </a:prstGeom>
        </p:spPr>
        <p:txBody>
          <a:bodyPr lIns="0" tIns="0" rIns="360000" bIns="0" anchor="ctr" anchorCtr="0"/>
          <a:lstStyle>
            <a:lvl1pPr marL="0" indent="0">
              <a:buNone/>
              <a:defRPr sz="2200">
                <a:solidFill>
                  <a:srgbClr val="FFFFFF"/>
                </a:solidFill>
              </a:defRPr>
            </a:lvl1pPr>
            <a:lvl2pPr marL="742950" indent="-285750">
              <a:buFont typeface="Wingdings" panose="05000000000000000000" pitchFamily="2" charset="2"/>
              <a:buChar char="§"/>
              <a:defRPr sz="2200">
                <a:solidFill>
                  <a:srgbClr val="FFFFFF"/>
                </a:solidFill>
              </a:defRPr>
            </a:lvl2pPr>
            <a:lvl3pPr marL="1200150" indent="-285750">
              <a:buFont typeface="Wingdings" panose="05000000000000000000" pitchFamily="2" charset="2"/>
              <a:buChar char="§"/>
              <a:defRPr sz="2200">
                <a:solidFill>
                  <a:srgbClr val="FFFFFF"/>
                </a:solidFill>
              </a:defRPr>
            </a:lvl3pPr>
            <a:lvl4pPr marL="1657350" indent="-285750">
              <a:buFont typeface="Wingdings" panose="05000000000000000000" pitchFamily="2" charset="2"/>
              <a:buChar char="§"/>
              <a:defRPr sz="2200">
                <a:solidFill>
                  <a:srgbClr val="FFFFFF"/>
                </a:solidFill>
              </a:defRPr>
            </a:lvl4pPr>
            <a:lvl5pPr marL="2114550" indent="-285750">
              <a:buFont typeface="Wingdings" panose="05000000000000000000" pitchFamily="2" charset="2"/>
              <a:buChar char="§"/>
              <a:defRPr sz="22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pic>
        <p:nvPicPr>
          <p:cNvPr id="35" name="Picture 11">
            <a:extLst>
              <a:ext uri="{FF2B5EF4-FFF2-40B4-BE49-F238E27FC236}">
                <a16:creationId xmlns:a16="http://schemas.microsoft.com/office/drawing/2014/main" id="{EDF0997E-150F-49D4-B28D-375BD07A83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34963" y="2655156"/>
            <a:ext cx="288000" cy="288000"/>
          </a:xfrm>
          <a:prstGeom prst="rect">
            <a:avLst/>
          </a:prstGeom>
        </p:spPr>
      </p:pic>
      <p:sp>
        <p:nvSpPr>
          <p:cNvPr id="36" name="Text Placeholder 21">
            <a:extLst>
              <a:ext uri="{FF2B5EF4-FFF2-40B4-BE49-F238E27FC236}">
                <a16:creationId xmlns:a16="http://schemas.microsoft.com/office/drawing/2014/main" id="{DE84C7B7-9CCD-435A-8E58-D866FA960A5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2963" y="2652314"/>
            <a:ext cx="5493675" cy="287997"/>
          </a:xfrm>
          <a:prstGeom prst="rect">
            <a:avLst/>
          </a:prstGeom>
        </p:spPr>
        <p:txBody>
          <a:bodyPr lIns="108000" tIns="0" rIns="0" bIns="0" anchor="ctr" anchorCtr="0"/>
          <a:lstStyle>
            <a:lvl1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200" i="1">
                <a:solidFill>
                  <a:srgbClr val="FFFFFF"/>
                </a:solidFill>
                <a:latin typeface="+mj-lt"/>
              </a:defRPr>
            </a:lvl1pPr>
            <a:lvl2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400"/>
            </a:lvl2pPr>
            <a:lvl3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400"/>
            </a:lvl3pPr>
            <a:lvl4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400"/>
            </a:lvl4pPr>
            <a:lvl5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400"/>
            </a:lvl5pPr>
          </a:lstStyle>
          <a:p>
            <a:pPr lvl="0"/>
            <a:r>
              <a:rPr lang="en-US" dirty="0"/>
              <a:t>CLICK TO ADD A PHONE NUMBER</a:t>
            </a:r>
            <a:endParaRPr lang="en-GB" dirty="0"/>
          </a:p>
        </p:txBody>
      </p:sp>
      <p:sp>
        <p:nvSpPr>
          <p:cNvPr id="37" name="Text Placeholder 21">
            <a:extLst>
              <a:ext uri="{FF2B5EF4-FFF2-40B4-BE49-F238E27FC236}">
                <a16:creationId xmlns:a16="http://schemas.microsoft.com/office/drawing/2014/main" id="{03DC4D78-A607-4F64-88D8-763F3EB5A6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2963" y="3135439"/>
            <a:ext cx="5493675" cy="287997"/>
          </a:xfrm>
          <a:prstGeom prst="rect">
            <a:avLst/>
          </a:prstGeom>
        </p:spPr>
        <p:txBody>
          <a:bodyPr lIns="108000" tIns="0" rIns="0" bIns="0" anchor="ctr" anchorCtr="0"/>
          <a:lstStyle>
            <a:lvl1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200" i="1">
                <a:solidFill>
                  <a:srgbClr val="FFFFFF"/>
                </a:solidFill>
                <a:latin typeface="+mj-lt"/>
              </a:defRPr>
            </a:lvl1pPr>
            <a:lvl2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400"/>
            </a:lvl2pPr>
            <a:lvl3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400"/>
            </a:lvl3pPr>
            <a:lvl4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400"/>
            </a:lvl4pPr>
            <a:lvl5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400"/>
            </a:lvl5pPr>
          </a:lstStyle>
          <a:p>
            <a:pPr lvl="0"/>
            <a:r>
              <a:rPr lang="en-US" dirty="0"/>
              <a:t>CLICK TO ADD AN EMAIL ADDRESS</a:t>
            </a:r>
            <a:endParaRPr lang="en-GB" dirty="0"/>
          </a:p>
        </p:txBody>
      </p:sp>
      <p:pic>
        <p:nvPicPr>
          <p:cNvPr id="38" name="Picture 2">
            <a:extLst>
              <a:ext uri="{FF2B5EF4-FFF2-40B4-BE49-F238E27FC236}">
                <a16:creationId xmlns:a16="http://schemas.microsoft.com/office/drawing/2014/main" id="{8DEB1AC2-316F-4E9D-B831-139EA3BDAA8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34963" y="3135448"/>
            <a:ext cx="288000" cy="288000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60F6A0F4-1DEB-4A43-89A5-926853E340C1}"/>
              </a:ext>
            </a:extLst>
          </p:cNvPr>
          <p:cNvGrpSpPr/>
          <p:nvPr userDrawn="1"/>
        </p:nvGrpSpPr>
        <p:grpSpPr>
          <a:xfrm>
            <a:off x="334963" y="3615740"/>
            <a:ext cx="5781673" cy="288006"/>
            <a:chOff x="371474" y="4185329"/>
            <a:chExt cx="5781673" cy="288006"/>
          </a:xfrm>
        </p:grpSpPr>
        <p:pic>
          <p:nvPicPr>
            <p:cNvPr id="40" name="Picture 15">
              <a:extLst>
                <a:ext uri="{FF2B5EF4-FFF2-40B4-BE49-F238E27FC236}">
                  <a16:creationId xmlns:a16="http://schemas.microsoft.com/office/drawing/2014/main" id="{7CD62F1E-AA04-4548-A9AA-1C8B017991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371474" y="4185335"/>
              <a:ext cx="288000" cy="288000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315E144-4FDC-49AB-8AEB-7103F4792B7E}"/>
                </a:ext>
              </a:extLst>
            </p:cNvPr>
            <p:cNvSpPr txBox="1"/>
            <p:nvPr userDrawn="1"/>
          </p:nvSpPr>
          <p:spPr>
            <a:xfrm>
              <a:off x="659472" y="4185329"/>
              <a:ext cx="5493675" cy="276999"/>
            </a:xfrm>
            <a:prstGeom prst="rect">
              <a:avLst/>
            </a:prstGeom>
            <a:noFill/>
          </p:spPr>
          <p:txBody>
            <a:bodyPr wrap="square" lIns="108000" tIns="0" rIns="0" bIns="0" rtlCol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i="1" dirty="0">
                  <a:solidFill>
                    <a:srgbClr val="FFFFFF"/>
                  </a:solidFill>
                  <a:latin typeface="+mj-lt"/>
                </a:rPr>
                <a:t>WWW. SENEDDIEUENCTID.CYMRU  |  WWW. YOUTHPARLIAMENT.WALES</a:t>
              </a:r>
              <a:endParaRPr lang="en-GB" sz="1200" i="1" dirty="0">
                <a:solidFill>
                  <a:srgbClr val="FFFFFF"/>
                </a:solidFill>
                <a:latin typeface="+mj-lt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1766D03-2CE9-4497-B3F2-53A805183F8B}"/>
              </a:ext>
            </a:extLst>
          </p:cNvPr>
          <p:cNvGrpSpPr/>
          <p:nvPr userDrawn="1"/>
        </p:nvGrpSpPr>
        <p:grpSpPr>
          <a:xfrm>
            <a:off x="334963" y="4096038"/>
            <a:ext cx="5245222" cy="288006"/>
            <a:chOff x="378497" y="4617216"/>
            <a:chExt cx="5245222" cy="288006"/>
          </a:xfrm>
        </p:grpSpPr>
        <p:pic>
          <p:nvPicPr>
            <p:cNvPr id="43" name="Picture 6">
              <a:extLst>
                <a:ext uri="{FF2B5EF4-FFF2-40B4-BE49-F238E27FC236}">
                  <a16:creationId xmlns:a16="http://schemas.microsoft.com/office/drawing/2014/main" id="{7E7A0441-50CE-41E5-9052-1A178153E6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378497" y="4617216"/>
              <a:ext cx="288000" cy="288000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A8124DC-0931-4A4C-A867-2A5F0F90B146}"/>
                </a:ext>
              </a:extLst>
            </p:cNvPr>
            <p:cNvSpPr txBox="1"/>
            <p:nvPr userDrawn="1"/>
          </p:nvSpPr>
          <p:spPr>
            <a:xfrm>
              <a:off x="659473" y="4628223"/>
              <a:ext cx="4964246" cy="276999"/>
            </a:xfrm>
            <a:prstGeom prst="rect">
              <a:avLst/>
            </a:prstGeom>
            <a:noFill/>
          </p:spPr>
          <p:txBody>
            <a:bodyPr wrap="square" lIns="108000" tIns="0" rIns="0" bIns="0" rtlCol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b="1" i="1" dirty="0">
                  <a:solidFill>
                    <a:srgbClr val="FFFFFF"/>
                  </a:solidFill>
                  <a:latin typeface="+mj-lt"/>
                </a:rPr>
                <a:t>WELSHYOUTHPARLIAMENT | SENEDDIEUENCTIDCYMRU</a:t>
              </a:r>
              <a:endParaRPr lang="en-GB" sz="1200" b="1" i="1" dirty="0">
                <a:solidFill>
                  <a:srgbClr val="FFFFFF"/>
                </a:solidFill>
                <a:latin typeface="+mj-lt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4645E1B-B9F5-40A2-B41D-95B569ED06DC}"/>
              </a:ext>
            </a:extLst>
          </p:cNvPr>
          <p:cNvGrpSpPr/>
          <p:nvPr userDrawn="1"/>
        </p:nvGrpSpPr>
        <p:grpSpPr>
          <a:xfrm>
            <a:off x="334963" y="4576336"/>
            <a:ext cx="5346666" cy="288000"/>
            <a:chOff x="378497" y="5049094"/>
            <a:chExt cx="5346666" cy="288000"/>
          </a:xfrm>
        </p:grpSpPr>
        <p:pic>
          <p:nvPicPr>
            <p:cNvPr id="46" name="Picture 4">
              <a:extLst>
                <a:ext uri="{FF2B5EF4-FFF2-40B4-BE49-F238E27FC236}">
                  <a16:creationId xmlns:a16="http://schemas.microsoft.com/office/drawing/2014/main" id="{1C22F09F-E851-4F8E-8B54-E8A6AC4606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>
            <a:xfrm>
              <a:off x="378497" y="5049094"/>
              <a:ext cx="288000" cy="288000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FE0061F-5E37-4EE3-9A04-3086F7931979}"/>
                </a:ext>
              </a:extLst>
            </p:cNvPr>
            <p:cNvSpPr txBox="1"/>
            <p:nvPr userDrawn="1"/>
          </p:nvSpPr>
          <p:spPr>
            <a:xfrm>
              <a:off x="666496" y="5060095"/>
              <a:ext cx="5058667" cy="276999"/>
            </a:xfrm>
            <a:prstGeom prst="rect">
              <a:avLst/>
            </a:prstGeom>
            <a:noFill/>
          </p:spPr>
          <p:txBody>
            <a:bodyPr wrap="square" lIns="108000" tIns="0" rIns="0" bIns="0" rtlCol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i="1" dirty="0">
                  <a:solidFill>
                    <a:srgbClr val="FFFFFF"/>
                  </a:solidFill>
                  <a:latin typeface="+mj-lt"/>
                </a:rPr>
                <a:t>WELSHYOUTHPARLIAMENT | SENEDDIEUENCTIDCYMRU</a:t>
              </a:r>
              <a:endParaRPr lang="en-GB" sz="1200" i="1" dirty="0">
                <a:solidFill>
                  <a:srgbClr val="FFFFFF"/>
                </a:solidFill>
                <a:latin typeface="+mj-lt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FC43FD2-AE59-4E8B-8EF3-4987977ED898}"/>
              </a:ext>
            </a:extLst>
          </p:cNvPr>
          <p:cNvGrpSpPr/>
          <p:nvPr userDrawn="1"/>
        </p:nvGrpSpPr>
        <p:grpSpPr>
          <a:xfrm>
            <a:off x="334963" y="5056628"/>
            <a:ext cx="4486276" cy="288000"/>
            <a:chOff x="378497" y="5480975"/>
            <a:chExt cx="4486276" cy="288000"/>
          </a:xfrm>
        </p:grpSpPr>
        <p:pic>
          <p:nvPicPr>
            <p:cNvPr id="49" name="Picture 13">
              <a:extLst>
                <a:ext uri="{FF2B5EF4-FFF2-40B4-BE49-F238E27FC236}">
                  <a16:creationId xmlns:a16="http://schemas.microsoft.com/office/drawing/2014/main" id="{B7661CBA-9F18-4F6B-BC79-755DA68A86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>
              <a:off x="378497" y="5480975"/>
              <a:ext cx="288000" cy="288000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F1B7013B-0EE4-4ED4-9D99-4D7DEFDDB47D}"/>
                </a:ext>
              </a:extLst>
            </p:cNvPr>
            <p:cNvSpPr txBox="1"/>
            <p:nvPr userDrawn="1"/>
          </p:nvSpPr>
          <p:spPr>
            <a:xfrm>
              <a:off x="666497" y="5491967"/>
              <a:ext cx="4198276" cy="276999"/>
            </a:xfrm>
            <a:prstGeom prst="rect">
              <a:avLst/>
            </a:prstGeom>
            <a:noFill/>
          </p:spPr>
          <p:txBody>
            <a:bodyPr wrap="square" lIns="108000" tIns="0" rIns="0" bIns="0" rtlCol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i="1" cap="all" baseline="0" dirty="0" err="1">
                  <a:solidFill>
                    <a:srgbClr val="FFFFFF"/>
                  </a:solidFill>
                  <a:latin typeface="+mj-lt"/>
                </a:rPr>
                <a:t>welshyouthparl</a:t>
              </a:r>
              <a:r>
                <a:rPr lang="en-US" sz="1200" i="1" cap="all" dirty="0">
                  <a:solidFill>
                    <a:srgbClr val="FFFFFF"/>
                  </a:solidFill>
                  <a:latin typeface="+mj-lt"/>
                </a:rPr>
                <a:t>  |  </a:t>
              </a:r>
              <a:r>
                <a:rPr lang="en-US" sz="1200" i="1" cap="all" dirty="0" err="1">
                  <a:solidFill>
                    <a:srgbClr val="FFFFFF"/>
                  </a:solidFill>
                  <a:latin typeface="+mj-lt"/>
                </a:rPr>
                <a:t>seneddieuenctid</a:t>
              </a:r>
              <a:endParaRPr lang="en-GB" sz="1200" i="1" cap="all" dirty="0">
                <a:solidFill>
                  <a:srgbClr val="FFFFFF"/>
                </a:solidFill>
                <a:latin typeface="+mj-lt"/>
              </a:endParaRPr>
            </a:p>
          </p:txBody>
        </p:sp>
      </p:grpSp>
      <p:sp>
        <p:nvSpPr>
          <p:cNvPr id="22" name="Picture Placeholder 17">
            <a:extLst>
              <a:ext uri="{FF2B5EF4-FFF2-40B4-BE49-F238E27FC236}">
                <a16:creationId xmlns:a16="http://schemas.microsoft.com/office/drawing/2014/main" id="{359A4170-8899-43E2-B215-C99A8F53E82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700000" y="211917"/>
            <a:ext cx="4730127" cy="5434280"/>
          </a:xfrm>
          <a:custGeom>
            <a:avLst/>
            <a:gdLst>
              <a:gd name="connsiteX0" fmla="*/ 2748426 w 4730127"/>
              <a:gd name="connsiteY0" fmla="*/ 0 h 5434280"/>
              <a:gd name="connsiteX1" fmla="*/ 4690458 w 4730127"/>
              <a:gd name="connsiteY1" fmla="*/ 796590 h 5434280"/>
              <a:gd name="connsiteX2" fmla="*/ 4730127 w 4730127"/>
              <a:gd name="connsiteY2" fmla="*/ 839754 h 5434280"/>
              <a:gd name="connsiteX3" fmla="*/ 4730127 w 4730127"/>
              <a:gd name="connsiteY3" fmla="*/ 4593970 h 5434280"/>
              <a:gd name="connsiteX4" fmla="*/ 4690125 w 4730127"/>
              <a:gd name="connsiteY4" fmla="*/ 4637484 h 5434280"/>
              <a:gd name="connsiteX5" fmla="*/ 2748426 w 4730127"/>
              <a:gd name="connsiteY5" fmla="*/ 5434280 h 5434280"/>
              <a:gd name="connsiteX6" fmla="*/ 0 w 4730127"/>
              <a:gd name="connsiteY6" fmla="*/ 2717457 h 5434280"/>
              <a:gd name="connsiteX7" fmla="*/ 2748426 w 4730127"/>
              <a:gd name="connsiteY7" fmla="*/ 0 h 5434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30127" h="5434280">
                <a:moveTo>
                  <a:pt x="2748426" y="0"/>
                </a:moveTo>
                <a:cubicBezTo>
                  <a:pt x="3506194" y="0"/>
                  <a:pt x="4193047" y="304605"/>
                  <a:pt x="4690458" y="796590"/>
                </a:cubicBezTo>
                <a:lnTo>
                  <a:pt x="4730127" y="839754"/>
                </a:lnTo>
                <a:lnTo>
                  <a:pt x="4730127" y="4593970"/>
                </a:lnTo>
                <a:lnTo>
                  <a:pt x="4690125" y="4637484"/>
                </a:lnTo>
                <a:cubicBezTo>
                  <a:pt x="4192603" y="5129485"/>
                  <a:pt x="3505751" y="5434280"/>
                  <a:pt x="2748426" y="5434280"/>
                </a:cubicBezTo>
                <a:cubicBezTo>
                  <a:pt x="1233778" y="5434280"/>
                  <a:pt x="0" y="4215860"/>
                  <a:pt x="0" y="2717457"/>
                </a:cubicBezTo>
                <a:cubicBezTo>
                  <a:pt x="0" y="1219054"/>
                  <a:pt x="1232889" y="0"/>
                  <a:pt x="2748426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 anchorCtr="1">
            <a:noAutofit/>
          </a:bodyPr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60166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0C475-3386-4E5F-BC25-A47378297D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368300"/>
            <a:ext cx="5761037" cy="3531234"/>
          </a:xfrm>
          <a:prstGeom prst="rect">
            <a:avLst/>
          </a:prstGeom>
        </p:spPr>
        <p:txBody>
          <a:bodyPr lIns="0" tIns="0" rIns="0" bIns="108000" anchor="b" anchorCtr="0"/>
          <a:lstStyle>
            <a:lvl1pPr>
              <a:defRPr i="1" cap="all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ADD  A TITLE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B553E44-CAB5-4F16-91CC-3ECD3E6846D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963" y="3881534"/>
            <a:ext cx="5761037" cy="1503265"/>
          </a:xfrm>
          <a:prstGeom prst="rect">
            <a:avLst/>
          </a:prstGeom>
        </p:spPr>
        <p:txBody>
          <a:bodyPr lIns="0" tIns="180000" rIns="0" bIns="0"/>
          <a:lstStyle>
            <a:lvl1pPr marL="0" indent="0">
              <a:buNone/>
              <a:defRPr i="1" cap="all" baseline="0">
                <a:solidFill>
                  <a:srgbClr val="FFFFFF"/>
                </a:solidFill>
                <a:latin typeface="Cooper Hewitt Book" pitchFamily="2" charset="0"/>
                <a:ea typeface="Cooper Hewitt Book" pitchFamily="2" charset="0"/>
              </a:defRPr>
            </a:lvl1pPr>
            <a:lvl2pPr marL="457200" indent="0">
              <a:buNone/>
              <a:defRPr i="1">
                <a:solidFill>
                  <a:srgbClr val="FFFFFF"/>
                </a:solidFill>
                <a:latin typeface="Cooper Hewitt Book" pitchFamily="2" charset="0"/>
                <a:ea typeface="Cooper Hewitt Book" pitchFamily="2" charset="0"/>
              </a:defRPr>
            </a:lvl2pPr>
            <a:lvl3pPr marL="914400" indent="0">
              <a:buNone/>
              <a:defRPr i="1">
                <a:solidFill>
                  <a:srgbClr val="FFFFFF"/>
                </a:solidFill>
                <a:latin typeface="Cooper Hewitt Book" pitchFamily="2" charset="0"/>
                <a:ea typeface="Cooper Hewitt Book" pitchFamily="2" charset="0"/>
              </a:defRPr>
            </a:lvl3pPr>
            <a:lvl4pPr marL="1371600" indent="0">
              <a:buNone/>
              <a:defRPr i="1">
                <a:solidFill>
                  <a:srgbClr val="FFFFFF"/>
                </a:solidFill>
                <a:latin typeface="Cooper Hewitt Book" pitchFamily="2" charset="0"/>
                <a:ea typeface="Cooper Hewitt Book" pitchFamily="2" charset="0"/>
              </a:defRPr>
            </a:lvl4pPr>
            <a:lvl5pPr marL="1828800" indent="0">
              <a:buNone/>
              <a:defRPr i="1">
                <a:solidFill>
                  <a:srgbClr val="FFFFFF"/>
                </a:solidFill>
                <a:latin typeface="Cooper Hewitt Book" pitchFamily="2" charset="0"/>
                <a:ea typeface="Cooper Hewitt Book" pitchFamily="2" charset="0"/>
              </a:defRPr>
            </a:lvl5pPr>
          </a:lstStyle>
          <a:p>
            <a:pPr lvl="0"/>
            <a:r>
              <a:rPr lang="en-US" dirty="0"/>
              <a:t>CLICK TO ADD A SUB-TITLE OR DATE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F314F84-F1A8-4A40-BCFE-67B8EFF93928}"/>
              </a:ext>
            </a:extLst>
          </p:cNvPr>
          <p:cNvSpPr/>
          <p:nvPr userDrawn="1"/>
        </p:nvSpPr>
        <p:spPr>
          <a:xfrm>
            <a:off x="334963" y="3881534"/>
            <a:ext cx="5761037" cy="1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7128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526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5D7D6374-63A9-43FB-878D-0388BADE88C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400032" y="-144000"/>
            <a:ext cx="5058668" cy="7200000"/>
          </a:xfrm>
          <a:custGeom>
            <a:avLst/>
            <a:gdLst>
              <a:gd name="connsiteX0" fmla="*/ 1439652 w 5058668"/>
              <a:gd name="connsiteY0" fmla="*/ 0 h 7200000"/>
              <a:gd name="connsiteX1" fmla="*/ 5058668 w 5058668"/>
              <a:gd name="connsiteY1" fmla="*/ 0 h 7200000"/>
              <a:gd name="connsiteX2" fmla="*/ 5058668 w 5058668"/>
              <a:gd name="connsiteY2" fmla="*/ 6093759 h 7200000"/>
              <a:gd name="connsiteX3" fmla="*/ 1789115 w 5058668"/>
              <a:gd name="connsiteY3" fmla="*/ 7200000 h 7200000"/>
              <a:gd name="connsiteX4" fmla="*/ 0 w 5058668"/>
              <a:gd name="connsiteY4" fmla="*/ 7200000 h 72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8668" h="7200000">
                <a:moveTo>
                  <a:pt x="1439652" y="0"/>
                </a:moveTo>
                <a:lnTo>
                  <a:pt x="5058668" y="0"/>
                </a:lnTo>
                <a:lnTo>
                  <a:pt x="5058668" y="6093759"/>
                </a:lnTo>
                <a:lnTo>
                  <a:pt x="1789115" y="7200000"/>
                </a:lnTo>
                <a:lnTo>
                  <a:pt x="0" y="7200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anchor="ctr" anchorCtr="1">
            <a:noAutofit/>
          </a:bodyPr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23860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2.xml"/><Relationship Id="rId10" Type="http://schemas.openxmlformats.org/officeDocument/2006/relationships/image" Target="../media/image43.png"/><Relationship Id="rId4" Type="http://schemas.openxmlformats.org/officeDocument/2006/relationships/slideLayout" Target="../slideLayouts/slideLayout41.xml"/><Relationship Id="rId9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10" Type="http://schemas.openxmlformats.org/officeDocument/2006/relationships/image" Target="../media/image43.png"/><Relationship Id="rId4" Type="http://schemas.openxmlformats.org/officeDocument/2006/relationships/slideLayout" Target="../slideLayouts/slideLayout49.xml"/><Relationship Id="rId9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8.xml"/><Relationship Id="rId10" Type="http://schemas.openxmlformats.org/officeDocument/2006/relationships/image" Target="../media/image43.png"/><Relationship Id="rId4" Type="http://schemas.openxmlformats.org/officeDocument/2006/relationships/slideLayout" Target="../slideLayouts/slideLayout57.xml"/><Relationship Id="rId9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64.xml"/><Relationship Id="rId7" Type="http://schemas.openxmlformats.org/officeDocument/2006/relationships/image" Target="../media/image17.svg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6.png"/><Relationship Id="rId5" Type="http://schemas.openxmlformats.org/officeDocument/2006/relationships/theme" Target="../theme/theme13.xml"/><Relationship Id="rId4" Type="http://schemas.openxmlformats.org/officeDocument/2006/relationships/slideLayout" Target="../slideLayouts/slideLayout6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sv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.svg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7.sv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2.svg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2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7.sv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6.pn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24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heme" Target="../theme/theme8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10" Type="http://schemas.openxmlformats.org/officeDocument/2006/relationships/image" Target="../media/image26.svg"/><Relationship Id="rId4" Type="http://schemas.openxmlformats.org/officeDocument/2006/relationships/slideLayout" Target="../slideLayouts/slideLayout31.xml"/><Relationship Id="rId9" Type="http://schemas.openxmlformats.org/officeDocument/2006/relationships/image" Target="../media/image25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39A2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D96E7E40-BBBD-4780-8941-863F0DD57EE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4963" y="5769700"/>
            <a:ext cx="867610" cy="720000"/>
          </a:xfrm>
          <a:prstGeom prst="rect">
            <a:avLst/>
          </a:prstGeom>
        </p:spPr>
      </p:pic>
      <p:sp>
        <p:nvSpPr>
          <p:cNvPr id="3" name="Graphic 8">
            <a:extLst>
              <a:ext uri="{FF2B5EF4-FFF2-40B4-BE49-F238E27FC236}">
                <a16:creationId xmlns:a16="http://schemas.microsoft.com/office/drawing/2014/main" id="{246F8182-76B3-4EB8-8049-2C691011369B}"/>
              </a:ext>
            </a:extLst>
          </p:cNvPr>
          <p:cNvSpPr/>
          <p:nvPr userDrawn="1"/>
        </p:nvSpPr>
        <p:spPr>
          <a:xfrm>
            <a:off x="6096000" y="-1374568"/>
            <a:ext cx="8703835" cy="8606487"/>
          </a:xfrm>
          <a:custGeom>
            <a:avLst/>
            <a:gdLst>
              <a:gd name="connsiteX0" fmla="*/ 7099836 w 8703835"/>
              <a:gd name="connsiteY0" fmla="*/ 4303942 h 8606487"/>
              <a:gd name="connsiteX1" fmla="*/ 4352425 w 8703835"/>
              <a:gd name="connsiteY1" fmla="*/ 7020765 h 8606487"/>
              <a:gd name="connsiteX2" fmla="*/ 1603999 w 8703835"/>
              <a:gd name="connsiteY2" fmla="*/ 4303942 h 8606487"/>
              <a:gd name="connsiteX3" fmla="*/ 4352425 w 8703835"/>
              <a:gd name="connsiteY3" fmla="*/ 1586485 h 8606487"/>
              <a:gd name="connsiteX4" fmla="*/ 7099836 w 8703835"/>
              <a:gd name="connsiteY4" fmla="*/ 4303942 h 8606487"/>
              <a:gd name="connsiteX5" fmla="*/ 8703835 w 8703835"/>
              <a:gd name="connsiteY5" fmla="*/ 4303942 h 8606487"/>
              <a:gd name="connsiteX6" fmla="*/ 4352425 w 8703835"/>
              <a:gd name="connsiteY6" fmla="*/ 0 h 8606487"/>
              <a:gd name="connsiteX7" fmla="*/ 0 w 8703835"/>
              <a:gd name="connsiteY7" fmla="*/ 4303942 h 8606487"/>
              <a:gd name="connsiteX8" fmla="*/ 4352425 w 8703835"/>
              <a:gd name="connsiteY8" fmla="*/ 8606488 h 8606487"/>
              <a:gd name="connsiteX9" fmla="*/ 8703835 w 8703835"/>
              <a:gd name="connsiteY9" fmla="*/ 4303942 h 8606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703835" h="8606487">
                <a:moveTo>
                  <a:pt x="7099836" y="4303942"/>
                </a:moveTo>
                <a:cubicBezTo>
                  <a:pt x="7099836" y="5801584"/>
                  <a:pt x="5867074" y="7020765"/>
                  <a:pt x="4352425" y="7020765"/>
                </a:cubicBezTo>
                <a:cubicBezTo>
                  <a:pt x="2837777" y="7020765"/>
                  <a:pt x="1603999" y="5802345"/>
                  <a:pt x="1603999" y="4303942"/>
                </a:cubicBezTo>
                <a:cubicBezTo>
                  <a:pt x="1603999" y="2805539"/>
                  <a:pt x="2836888" y="1586485"/>
                  <a:pt x="4352425" y="1586485"/>
                </a:cubicBezTo>
                <a:cubicBezTo>
                  <a:pt x="5867962" y="1586485"/>
                  <a:pt x="7099836" y="2804905"/>
                  <a:pt x="7099836" y="4303942"/>
                </a:cubicBezTo>
                <a:moveTo>
                  <a:pt x="8703835" y="4303942"/>
                </a:moveTo>
                <a:cubicBezTo>
                  <a:pt x="8703835" y="1930815"/>
                  <a:pt x="6752078" y="0"/>
                  <a:pt x="4352425" y="0"/>
                </a:cubicBezTo>
                <a:cubicBezTo>
                  <a:pt x="1952772" y="0"/>
                  <a:pt x="0" y="1930815"/>
                  <a:pt x="0" y="4303942"/>
                </a:cubicBezTo>
                <a:cubicBezTo>
                  <a:pt x="0" y="6677070"/>
                  <a:pt x="1952518" y="8606488"/>
                  <a:pt x="4352425" y="8606488"/>
                </a:cubicBezTo>
                <a:cubicBezTo>
                  <a:pt x="6752332" y="8606488"/>
                  <a:pt x="8703835" y="6676434"/>
                  <a:pt x="8703835" y="4303942"/>
                </a:cubicBezTo>
              </a:path>
            </a:pathLst>
          </a:custGeom>
          <a:blipFill dpi="0" rotWithShape="0">
            <a:blip r:embed="rId8"/>
            <a:srcRect/>
            <a:tile tx="0" ty="0" sx="100000" sy="100000" flip="none" algn="tl"/>
          </a:blipFill>
          <a:ln w="12691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53722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3" r:id="rId2"/>
    <p:sldLayoutId id="2147483677" r:id="rId3"/>
    <p:sldLayoutId id="21474837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1" userDrawn="1">
          <p15:clr>
            <a:srgbClr val="FFFFFF"/>
          </p15:clr>
        </p15:guide>
        <p15:guide id="2" orient="horz" pos="232" userDrawn="1">
          <p15:clr>
            <a:srgbClr val="FFFFFF"/>
          </p15:clr>
        </p15:guide>
        <p15:guide id="3" orient="horz" pos="4088" userDrawn="1">
          <p15:clr>
            <a:srgbClr val="FFFFFF"/>
          </p15:clr>
        </p15:guide>
        <p15:guide id="4" pos="3840" userDrawn="1">
          <p15:clr>
            <a:srgbClr val="000000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5778000"/>
            <a:ext cx="12192000" cy="1079999"/>
          </a:xfrm>
          <a:prstGeom prst="rect">
            <a:avLst/>
          </a:prstGeom>
          <a:solidFill>
            <a:srgbClr val="00ABA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en-GB" kern="0">
              <a:solidFill>
                <a:srgbClr val="FFFFFF"/>
              </a:solidFill>
              <a:latin typeface="Montserrat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720000" y="1075332"/>
            <a:ext cx="10752000" cy="18000"/>
          </a:xfrm>
          <a:prstGeom prst="rect">
            <a:avLst/>
          </a:prstGeom>
          <a:solidFill>
            <a:srgbClr val="00ABA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5956415"/>
            <a:ext cx="715894" cy="723167"/>
          </a:xfrm>
          <a:prstGeom prst="rect">
            <a:avLst/>
          </a:prstGeom>
        </p:spPr>
      </p:pic>
      <p:sp>
        <p:nvSpPr>
          <p:cNvPr id="6" name="Title 5"/>
          <p:cNvSpPr txBox="1">
            <a:spLocks/>
          </p:cNvSpPr>
          <p:nvPr userDrawn="1"/>
        </p:nvSpPr>
        <p:spPr>
          <a:xfrm>
            <a:off x="720000" y="360001"/>
            <a:ext cx="8643075" cy="516300"/>
          </a:xfrm>
          <a:prstGeom prst="rect">
            <a:avLst/>
          </a:prstGeom>
        </p:spPr>
        <p:txBody>
          <a:bodyPr lIns="0" tIns="0" rIns="0" bIns="0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US" dirty="0">
                <a:solidFill>
                  <a:srgbClr val="1E1954"/>
                </a:solidFill>
                <a:latin typeface="Montserrat" panose="00000500000000000000" pitchFamily="2" charset="0"/>
              </a:rPr>
              <a:t>Senedd </a:t>
            </a:r>
            <a:r>
              <a:rPr lang="en-US" b="1" dirty="0" err="1">
                <a:solidFill>
                  <a:srgbClr val="1E1954"/>
                </a:solidFill>
                <a:latin typeface="Montserrat" panose="00000500000000000000" pitchFamily="2" charset="0"/>
              </a:rPr>
              <a:t>Ieuenctid</a:t>
            </a:r>
            <a:r>
              <a:rPr lang="en-US" dirty="0">
                <a:solidFill>
                  <a:srgbClr val="1E1954"/>
                </a:solidFill>
                <a:latin typeface="Montserrat" panose="00000500000000000000" pitchFamily="2" charset="0"/>
              </a:rPr>
              <a:t> Cymru</a:t>
            </a:r>
            <a:endParaRPr lang="en-GB" b="1" dirty="0">
              <a:solidFill>
                <a:srgbClr val="1E1954"/>
              </a:solidFill>
              <a:latin typeface="Montserrat" panose="00000500000000000000" pitchFamily="2" charset="0"/>
            </a:endParaRP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rgbClr val="1E1954"/>
                </a:solidFill>
                <a:latin typeface="Montserrat" panose="00000500000000000000" pitchFamily="2" charset="0"/>
              </a:rPr>
              <a:t>Welsh </a:t>
            </a:r>
            <a:r>
              <a:rPr lang="en-US" b="1" dirty="0">
                <a:solidFill>
                  <a:srgbClr val="1E1954"/>
                </a:solidFill>
                <a:latin typeface="Montserrat" panose="00000500000000000000" pitchFamily="2" charset="0"/>
              </a:rPr>
              <a:t>Youth</a:t>
            </a:r>
            <a:r>
              <a:rPr lang="en-US" dirty="0">
                <a:solidFill>
                  <a:srgbClr val="1E1954"/>
                </a:solidFill>
                <a:latin typeface="Montserrat" panose="00000500000000000000" pitchFamily="2" charset="0"/>
              </a:rPr>
              <a:t> Parliament</a:t>
            </a:r>
          </a:p>
        </p:txBody>
      </p:sp>
    </p:spTree>
    <p:extLst>
      <p:ext uri="{BB962C8B-B14F-4D97-AF65-F5344CB8AC3E}">
        <p14:creationId xmlns:p14="http://schemas.microsoft.com/office/powerpoint/2010/main" val="2623626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5778000"/>
            <a:ext cx="12192000" cy="1079999"/>
          </a:xfrm>
          <a:prstGeom prst="rect">
            <a:avLst/>
          </a:prstGeom>
          <a:solidFill>
            <a:srgbClr val="E5077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en-GB" kern="0">
              <a:solidFill>
                <a:srgbClr val="FFFFFF"/>
              </a:solidFill>
              <a:latin typeface="Montserrat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720000" y="1075332"/>
            <a:ext cx="10752000" cy="18000"/>
          </a:xfrm>
          <a:prstGeom prst="rect">
            <a:avLst/>
          </a:prstGeom>
          <a:solidFill>
            <a:srgbClr val="E5077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5956415"/>
            <a:ext cx="715894" cy="723167"/>
          </a:xfrm>
          <a:prstGeom prst="rect">
            <a:avLst/>
          </a:prstGeom>
        </p:spPr>
      </p:pic>
      <p:sp>
        <p:nvSpPr>
          <p:cNvPr id="6" name="Title 5"/>
          <p:cNvSpPr txBox="1">
            <a:spLocks/>
          </p:cNvSpPr>
          <p:nvPr userDrawn="1"/>
        </p:nvSpPr>
        <p:spPr>
          <a:xfrm>
            <a:off x="720000" y="360001"/>
            <a:ext cx="8643075" cy="516300"/>
          </a:xfrm>
          <a:prstGeom prst="rect">
            <a:avLst/>
          </a:prstGeom>
        </p:spPr>
        <p:txBody>
          <a:bodyPr lIns="0" tIns="0" rIns="0" bIns="0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US" dirty="0">
                <a:solidFill>
                  <a:srgbClr val="1E1954"/>
                </a:solidFill>
                <a:latin typeface="Montserrat" panose="00000500000000000000" pitchFamily="2" charset="0"/>
              </a:rPr>
              <a:t>Senedd </a:t>
            </a:r>
            <a:r>
              <a:rPr lang="en-US" b="1" dirty="0" err="1">
                <a:solidFill>
                  <a:srgbClr val="1E1954"/>
                </a:solidFill>
                <a:latin typeface="Montserrat" panose="00000500000000000000" pitchFamily="2" charset="0"/>
              </a:rPr>
              <a:t>Ieuenctid</a:t>
            </a:r>
            <a:r>
              <a:rPr lang="en-US" dirty="0">
                <a:solidFill>
                  <a:srgbClr val="1E1954"/>
                </a:solidFill>
                <a:latin typeface="Montserrat" panose="00000500000000000000" pitchFamily="2" charset="0"/>
              </a:rPr>
              <a:t> Cymru</a:t>
            </a:r>
            <a:endParaRPr lang="en-GB" b="1" dirty="0">
              <a:solidFill>
                <a:srgbClr val="1E1954"/>
              </a:solidFill>
              <a:latin typeface="Montserrat" panose="00000500000000000000" pitchFamily="2" charset="0"/>
            </a:endParaRP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rgbClr val="1E1954"/>
                </a:solidFill>
                <a:latin typeface="Montserrat" panose="00000500000000000000" pitchFamily="2" charset="0"/>
              </a:rPr>
              <a:t>Welsh </a:t>
            </a:r>
            <a:r>
              <a:rPr lang="en-US" b="1" dirty="0">
                <a:solidFill>
                  <a:srgbClr val="1E1954"/>
                </a:solidFill>
                <a:latin typeface="Montserrat" panose="00000500000000000000" pitchFamily="2" charset="0"/>
              </a:rPr>
              <a:t>Youth</a:t>
            </a:r>
            <a:r>
              <a:rPr lang="en-US" dirty="0">
                <a:solidFill>
                  <a:srgbClr val="1E1954"/>
                </a:solidFill>
                <a:latin typeface="Montserrat" panose="00000500000000000000" pitchFamily="2" charset="0"/>
              </a:rPr>
              <a:t> Parliament</a:t>
            </a:r>
          </a:p>
        </p:txBody>
      </p:sp>
    </p:spTree>
    <p:extLst>
      <p:ext uri="{BB962C8B-B14F-4D97-AF65-F5344CB8AC3E}">
        <p14:creationId xmlns:p14="http://schemas.microsoft.com/office/powerpoint/2010/main" val="1050048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5778000"/>
            <a:ext cx="12192000" cy="1079999"/>
          </a:xfrm>
          <a:prstGeom prst="rect">
            <a:avLst/>
          </a:prstGeom>
          <a:solidFill>
            <a:srgbClr val="F8AC1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en-GB" kern="0">
              <a:solidFill>
                <a:srgbClr val="FFFFFF"/>
              </a:solidFill>
              <a:latin typeface="Montserrat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720000" y="1075332"/>
            <a:ext cx="10752000" cy="18000"/>
          </a:xfrm>
          <a:prstGeom prst="rect">
            <a:avLst/>
          </a:prstGeom>
          <a:solidFill>
            <a:srgbClr val="F8AC1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5956415"/>
            <a:ext cx="715894" cy="723167"/>
          </a:xfrm>
          <a:prstGeom prst="rect">
            <a:avLst/>
          </a:prstGeom>
        </p:spPr>
      </p:pic>
      <p:sp>
        <p:nvSpPr>
          <p:cNvPr id="6" name="Title 5"/>
          <p:cNvSpPr txBox="1">
            <a:spLocks/>
          </p:cNvSpPr>
          <p:nvPr userDrawn="1"/>
        </p:nvSpPr>
        <p:spPr>
          <a:xfrm>
            <a:off x="720000" y="360001"/>
            <a:ext cx="8643075" cy="516300"/>
          </a:xfrm>
          <a:prstGeom prst="rect">
            <a:avLst/>
          </a:prstGeom>
        </p:spPr>
        <p:txBody>
          <a:bodyPr lIns="0" tIns="0" rIns="0" bIns="0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US" dirty="0">
                <a:solidFill>
                  <a:srgbClr val="1E1954"/>
                </a:solidFill>
                <a:latin typeface="Montserrat" panose="00000500000000000000" pitchFamily="2" charset="0"/>
              </a:rPr>
              <a:t>Senedd </a:t>
            </a:r>
            <a:r>
              <a:rPr lang="en-US" b="1" dirty="0" err="1">
                <a:solidFill>
                  <a:srgbClr val="1E1954"/>
                </a:solidFill>
                <a:latin typeface="Montserrat" panose="00000500000000000000" pitchFamily="2" charset="0"/>
              </a:rPr>
              <a:t>Ieuenctid</a:t>
            </a:r>
            <a:r>
              <a:rPr lang="en-US" dirty="0">
                <a:solidFill>
                  <a:srgbClr val="1E1954"/>
                </a:solidFill>
                <a:latin typeface="Montserrat" panose="00000500000000000000" pitchFamily="2" charset="0"/>
              </a:rPr>
              <a:t> Cymru</a:t>
            </a:r>
            <a:endParaRPr lang="en-GB" b="1" dirty="0">
              <a:solidFill>
                <a:srgbClr val="1E1954"/>
              </a:solidFill>
              <a:latin typeface="Montserrat" panose="00000500000000000000" pitchFamily="2" charset="0"/>
            </a:endParaRP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rgbClr val="1E1954"/>
                </a:solidFill>
                <a:latin typeface="Montserrat" panose="00000500000000000000" pitchFamily="2" charset="0"/>
              </a:rPr>
              <a:t>Welsh </a:t>
            </a:r>
            <a:r>
              <a:rPr lang="en-US" b="1" dirty="0">
                <a:solidFill>
                  <a:srgbClr val="1E1954"/>
                </a:solidFill>
                <a:latin typeface="Montserrat" panose="00000500000000000000" pitchFamily="2" charset="0"/>
              </a:rPr>
              <a:t>Youth</a:t>
            </a:r>
            <a:r>
              <a:rPr lang="en-US" dirty="0">
                <a:solidFill>
                  <a:srgbClr val="1E1954"/>
                </a:solidFill>
                <a:latin typeface="Montserrat" panose="00000500000000000000" pitchFamily="2" charset="0"/>
              </a:rPr>
              <a:t> Parliament</a:t>
            </a:r>
          </a:p>
        </p:txBody>
      </p:sp>
    </p:spTree>
    <p:extLst>
      <p:ext uri="{BB962C8B-B14F-4D97-AF65-F5344CB8AC3E}">
        <p14:creationId xmlns:p14="http://schemas.microsoft.com/office/powerpoint/2010/main" val="2131415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301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D96E7E40-BBBD-4780-8941-863F0DD57EE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334963" y="5769702"/>
            <a:ext cx="867610" cy="719995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8F44BAFA-2A21-40E4-9B9D-FED180FB3137}"/>
              </a:ext>
            </a:extLst>
          </p:cNvPr>
          <p:cNvSpPr/>
          <p:nvPr userDrawn="1"/>
        </p:nvSpPr>
        <p:spPr>
          <a:xfrm rot="20478417">
            <a:off x="4673464" y="-564559"/>
            <a:ext cx="7239141" cy="8663196"/>
          </a:xfrm>
          <a:custGeom>
            <a:avLst/>
            <a:gdLst>
              <a:gd name="connsiteX0" fmla="*/ 7239141 w 7239141"/>
              <a:gd name="connsiteY0" fmla="*/ 1179445 h 8663196"/>
              <a:gd name="connsiteX1" fmla="*/ 3977960 w 7239141"/>
              <a:gd name="connsiteY1" fmla="*/ 6827898 h 8663196"/>
              <a:gd name="connsiteX2" fmla="*/ 7013630 w 7239141"/>
              <a:gd name="connsiteY2" fmla="*/ 6827898 h 8663196"/>
              <a:gd name="connsiteX3" fmla="*/ 6392663 w 7239141"/>
              <a:gd name="connsiteY3" fmla="*/ 8663196 h 8663196"/>
              <a:gd name="connsiteX4" fmla="*/ 0 w 7239141"/>
              <a:gd name="connsiteY4" fmla="*/ 6500263 h 8663196"/>
              <a:gd name="connsiteX5" fmla="*/ 3753228 w 7239141"/>
              <a:gd name="connsiteY5" fmla="*/ 0 h 8663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39141" h="8663196">
                <a:moveTo>
                  <a:pt x="7239141" y="1179445"/>
                </a:moveTo>
                <a:lnTo>
                  <a:pt x="3977960" y="6827898"/>
                </a:lnTo>
                <a:lnTo>
                  <a:pt x="7013630" y="6827898"/>
                </a:lnTo>
                <a:lnTo>
                  <a:pt x="6392663" y="8663196"/>
                </a:lnTo>
                <a:lnTo>
                  <a:pt x="0" y="6500263"/>
                </a:lnTo>
                <a:lnTo>
                  <a:pt x="3753228" y="0"/>
                </a:lnTo>
                <a:close/>
              </a:path>
            </a:pathLst>
          </a:cu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l"/>
          </a:blipFill>
          <a:ln w="1949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2783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1">
          <p15:clr>
            <a:srgbClr val="FFFFFF"/>
          </p15:clr>
        </p15:guide>
        <p15:guide id="2" orient="horz" pos="232">
          <p15:clr>
            <a:srgbClr val="FFFFFF"/>
          </p15:clr>
        </p15:guide>
        <p15:guide id="3" orient="horz" pos="4088">
          <p15:clr>
            <a:srgbClr val="FFFFFF"/>
          </p15:clr>
        </p15:guide>
        <p15:guide id="4" pos="3840">
          <p15:clr>
            <a:srgbClr val="000000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39A2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D96E7E40-BBBD-4780-8941-863F0DD57EE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334963" y="5769702"/>
            <a:ext cx="867610" cy="719995"/>
          </a:xfrm>
          <a:prstGeom prst="rect">
            <a:avLst/>
          </a:prstGeom>
        </p:spPr>
      </p:pic>
      <p:sp>
        <p:nvSpPr>
          <p:cNvPr id="3" name="Graphic 8">
            <a:extLst>
              <a:ext uri="{FF2B5EF4-FFF2-40B4-BE49-F238E27FC236}">
                <a16:creationId xmlns:a16="http://schemas.microsoft.com/office/drawing/2014/main" id="{246F8182-76B3-4EB8-8049-2C691011369B}"/>
              </a:ext>
            </a:extLst>
          </p:cNvPr>
          <p:cNvSpPr/>
          <p:nvPr userDrawn="1"/>
        </p:nvSpPr>
        <p:spPr>
          <a:xfrm>
            <a:off x="6096000" y="-1374568"/>
            <a:ext cx="8703835" cy="8606487"/>
          </a:xfrm>
          <a:custGeom>
            <a:avLst/>
            <a:gdLst>
              <a:gd name="connsiteX0" fmla="*/ 7099836 w 8703835"/>
              <a:gd name="connsiteY0" fmla="*/ 4303942 h 8606487"/>
              <a:gd name="connsiteX1" fmla="*/ 4352425 w 8703835"/>
              <a:gd name="connsiteY1" fmla="*/ 7020765 h 8606487"/>
              <a:gd name="connsiteX2" fmla="*/ 1603999 w 8703835"/>
              <a:gd name="connsiteY2" fmla="*/ 4303942 h 8606487"/>
              <a:gd name="connsiteX3" fmla="*/ 4352425 w 8703835"/>
              <a:gd name="connsiteY3" fmla="*/ 1586485 h 8606487"/>
              <a:gd name="connsiteX4" fmla="*/ 7099836 w 8703835"/>
              <a:gd name="connsiteY4" fmla="*/ 4303942 h 8606487"/>
              <a:gd name="connsiteX5" fmla="*/ 8703835 w 8703835"/>
              <a:gd name="connsiteY5" fmla="*/ 4303942 h 8606487"/>
              <a:gd name="connsiteX6" fmla="*/ 4352425 w 8703835"/>
              <a:gd name="connsiteY6" fmla="*/ 0 h 8606487"/>
              <a:gd name="connsiteX7" fmla="*/ 0 w 8703835"/>
              <a:gd name="connsiteY7" fmla="*/ 4303942 h 8606487"/>
              <a:gd name="connsiteX8" fmla="*/ 4352425 w 8703835"/>
              <a:gd name="connsiteY8" fmla="*/ 8606488 h 8606487"/>
              <a:gd name="connsiteX9" fmla="*/ 8703835 w 8703835"/>
              <a:gd name="connsiteY9" fmla="*/ 4303942 h 8606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703835" h="8606487">
                <a:moveTo>
                  <a:pt x="7099836" y="4303942"/>
                </a:moveTo>
                <a:cubicBezTo>
                  <a:pt x="7099836" y="5801584"/>
                  <a:pt x="5867074" y="7020765"/>
                  <a:pt x="4352425" y="7020765"/>
                </a:cubicBezTo>
                <a:cubicBezTo>
                  <a:pt x="2837777" y="7020765"/>
                  <a:pt x="1603999" y="5802345"/>
                  <a:pt x="1603999" y="4303942"/>
                </a:cubicBezTo>
                <a:cubicBezTo>
                  <a:pt x="1603999" y="2805539"/>
                  <a:pt x="2836888" y="1586485"/>
                  <a:pt x="4352425" y="1586485"/>
                </a:cubicBezTo>
                <a:cubicBezTo>
                  <a:pt x="5867962" y="1586485"/>
                  <a:pt x="7099836" y="2804905"/>
                  <a:pt x="7099836" y="4303942"/>
                </a:cubicBezTo>
                <a:moveTo>
                  <a:pt x="8703835" y="4303942"/>
                </a:moveTo>
                <a:cubicBezTo>
                  <a:pt x="8703835" y="1930815"/>
                  <a:pt x="6752078" y="0"/>
                  <a:pt x="4352425" y="0"/>
                </a:cubicBezTo>
                <a:cubicBezTo>
                  <a:pt x="1952772" y="0"/>
                  <a:pt x="0" y="1930815"/>
                  <a:pt x="0" y="4303942"/>
                </a:cubicBezTo>
                <a:cubicBezTo>
                  <a:pt x="0" y="6677070"/>
                  <a:pt x="1952518" y="8606488"/>
                  <a:pt x="4352425" y="8606488"/>
                </a:cubicBezTo>
                <a:cubicBezTo>
                  <a:pt x="6752332" y="8606488"/>
                  <a:pt x="8703835" y="6676434"/>
                  <a:pt x="8703835" y="4303942"/>
                </a:cubicBezTo>
              </a:path>
            </a:pathLst>
          </a:custGeom>
          <a:blipFill dpi="0" rotWithShape="0">
            <a:blip r:embed="rId8"/>
            <a:srcRect/>
            <a:tile tx="0" ty="0" sx="100000" sy="100000" flip="none" algn="tl"/>
          </a:blipFill>
          <a:ln w="12691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7743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1" userDrawn="1">
          <p15:clr>
            <a:srgbClr val="FFFFFF"/>
          </p15:clr>
        </p15:guide>
        <p15:guide id="2" orient="horz" pos="232" userDrawn="1">
          <p15:clr>
            <a:srgbClr val="FFFFFF"/>
          </p15:clr>
        </p15:guide>
        <p15:guide id="3" orient="horz" pos="4088" userDrawn="1">
          <p15:clr>
            <a:srgbClr val="FFFFFF"/>
          </p15:clr>
        </p15:guide>
        <p15:guide id="4" pos="3840" userDrawn="1">
          <p15:clr>
            <a:srgbClr val="000000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39A2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D96E7E40-BBBD-4780-8941-863F0DD57EE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4963" y="5769700"/>
            <a:ext cx="867610" cy="720000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8F44BAFA-2A21-40E4-9B9D-FED180FB3137}"/>
              </a:ext>
            </a:extLst>
          </p:cNvPr>
          <p:cNvSpPr/>
          <p:nvPr userDrawn="1"/>
        </p:nvSpPr>
        <p:spPr>
          <a:xfrm rot="20478417">
            <a:off x="4673464" y="-564559"/>
            <a:ext cx="7239141" cy="8663196"/>
          </a:xfrm>
          <a:custGeom>
            <a:avLst/>
            <a:gdLst>
              <a:gd name="connsiteX0" fmla="*/ 7239141 w 7239141"/>
              <a:gd name="connsiteY0" fmla="*/ 1179445 h 8663196"/>
              <a:gd name="connsiteX1" fmla="*/ 3977960 w 7239141"/>
              <a:gd name="connsiteY1" fmla="*/ 6827898 h 8663196"/>
              <a:gd name="connsiteX2" fmla="*/ 7013630 w 7239141"/>
              <a:gd name="connsiteY2" fmla="*/ 6827898 h 8663196"/>
              <a:gd name="connsiteX3" fmla="*/ 6392663 w 7239141"/>
              <a:gd name="connsiteY3" fmla="*/ 8663196 h 8663196"/>
              <a:gd name="connsiteX4" fmla="*/ 0 w 7239141"/>
              <a:gd name="connsiteY4" fmla="*/ 6500263 h 8663196"/>
              <a:gd name="connsiteX5" fmla="*/ 3753228 w 7239141"/>
              <a:gd name="connsiteY5" fmla="*/ 0 h 8663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39141" h="8663196">
                <a:moveTo>
                  <a:pt x="7239141" y="1179445"/>
                </a:moveTo>
                <a:lnTo>
                  <a:pt x="3977960" y="6827898"/>
                </a:lnTo>
                <a:lnTo>
                  <a:pt x="7013630" y="6827898"/>
                </a:lnTo>
                <a:lnTo>
                  <a:pt x="6392663" y="8663196"/>
                </a:lnTo>
                <a:lnTo>
                  <a:pt x="0" y="6500263"/>
                </a:lnTo>
                <a:lnTo>
                  <a:pt x="3753228" y="0"/>
                </a:lnTo>
                <a:close/>
              </a:path>
            </a:pathLst>
          </a:cu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l"/>
          </a:blipFill>
          <a:ln w="1949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2411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1" userDrawn="1">
          <p15:clr>
            <a:srgbClr val="FFFFFF"/>
          </p15:clr>
        </p15:guide>
        <p15:guide id="2" orient="horz" pos="232" userDrawn="1">
          <p15:clr>
            <a:srgbClr val="FFFFFF"/>
          </p15:clr>
        </p15:guide>
        <p15:guide id="3" orient="horz" pos="4088" userDrawn="1">
          <p15:clr>
            <a:srgbClr val="FFFFFF"/>
          </p15:clr>
        </p15:guide>
        <p15:guide id="4" pos="3840" userDrawn="1">
          <p15:clr>
            <a:srgbClr val="000000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39A2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D96E7E40-BBBD-4780-8941-863F0DD57EE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334963" y="5769702"/>
            <a:ext cx="867610" cy="719995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8F44BAFA-2A21-40E4-9B9D-FED180FB3137}"/>
              </a:ext>
            </a:extLst>
          </p:cNvPr>
          <p:cNvSpPr/>
          <p:nvPr userDrawn="1"/>
        </p:nvSpPr>
        <p:spPr>
          <a:xfrm rot="20478417">
            <a:off x="4673464" y="-564559"/>
            <a:ext cx="7239141" cy="8663196"/>
          </a:xfrm>
          <a:custGeom>
            <a:avLst/>
            <a:gdLst>
              <a:gd name="connsiteX0" fmla="*/ 7239141 w 7239141"/>
              <a:gd name="connsiteY0" fmla="*/ 1179445 h 8663196"/>
              <a:gd name="connsiteX1" fmla="*/ 3977960 w 7239141"/>
              <a:gd name="connsiteY1" fmla="*/ 6827898 h 8663196"/>
              <a:gd name="connsiteX2" fmla="*/ 7013630 w 7239141"/>
              <a:gd name="connsiteY2" fmla="*/ 6827898 h 8663196"/>
              <a:gd name="connsiteX3" fmla="*/ 6392663 w 7239141"/>
              <a:gd name="connsiteY3" fmla="*/ 8663196 h 8663196"/>
              <a:gd name="connsiteX4" fmla="*/ 0 w 7239141"/>
              <a:gd name="connsiteY4" fmla="*/ 6500263 h 8663196"/>
              <a:gd name="connsiteX5" fmla="*/ 3753228 w 7239141"/>
              <a:gd name="connsiteY5" fmla="*/ 0 h 8663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39141" h="8663196">
                <a:moveTo>
                  <a:pt x="7239141" y="1179445"/>
                </a:moveTo>
                <a:lnTo>
                  <a:pt x="3977960" y="6827898"/>
                </a:lnTo>
                <a:lnTo>
                  <a:pt x="7013630" y="6827898"/>
                </a:lnTo>
                <a:lnTo>
                  <a:pt x="6392663" y="8663196"/>
                </a:lnTo>
                <a:lnTo>
                  <a:pt x="0" y="6500263"/>
                </a:lnTo>
                <a:lnTo>
                  <a:pt x="3753228" y="0"/>
                </a:lnTo>
                <a:close/>
              </a:path>
            </a:pathLst>
          </a:cu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l"/>
          </a:blipFill>
          <a:ln w="1949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994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37" r:id="rId2"/>
    <p:sldLayoutId id="2147483729" r:id="rId3"/>
    <p:sldLayoutId id="214748373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1" userDrawn="1">
          <p15:clr>
            <a:srgbClr val="FFFFFF"/>
          </p15:clr>
        </p15:guide>
        <p15:guide id="2" orient="horz" pos="232" userDrawn="1">
          <p15:clr>
            <a:srgbClr val="FFFFFF"/>
          </p15:clr>
        </p15:guide>
        <p15:guide id="3" orient="horz" pos="4088" userDrawn="1">
          <p15:clr>
            <a:srgbClr val="FFFFFF"/>
          </p15:clr>
        </p15:guide>
        <p15:guide id="4" pos="3840" userDrawn="1">
          <p15:clr>
            <a:srgbClr val="000000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39A2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D96E7E40-BBBD-4780-8941-863F0DD57EE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4963" y="5769700"/>
            <a:ext cx="867610" cy="720000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51CD5C19-7F24-499C-BCE5-758BE636E858}"/>
              </a:ext>
            </a:extLst>
          </p:cNvPr>
          <p:cNvSpPr/>
          <p:nvPr userDrawn="1"/>
        </p:nvSpPr>
        <p:spPr>
          <a:xfrm rot="20099430">
            <a:off x="5730423" y="-792678"/>
            <a:ext cx="3713822" cy="8613880"/>
          </a:xfrm>
          <a:custGeom>
            <a:avLst/>
            <a:gdLst>
              <a:gd name="connsiteX0" fmla="*/ 2196505 w 3713822"/>
              <a:gd name="connsiteY0" fmla="*/ 488194 h 8613880"/>
              <a:gd name="connsiteX1" fmla="*/ 1656533 w 3713822"/>
              <a:gd name="connsiteY1" fmla="*/ 920182 h 8613880"/>
              <a:gd name="connsiteX2" fmla="*/ 3713822 w 3713822"/>
              <a:gd name="connsiteY2" fmla="*/ 2566750 h 8613880"/>
              <a:gd name="connsiteX3" fmla="*/ 1656533 w 3713822"/>
              <a:gd name="connsiteY3" fmla="*/ 4213164 h 8613880"/>
              <a:gd name="connsiteX4" fmla="*/ 3713822 w 3713822"/>
              <a:gd name="connsiteY4" fmla="*/ 5859577 h 8613880"/>
              <a:gd name="connsiteX5" fmla="*/ 1656533 w 3713822"/>
              <a:gd name="connsiteY5" fmla="*/ 7505378 h 8613880"/>
              <a:gd name="connsiteX6" fmla="*/ 3041784 w 3713822"/>
              <a:gd name="connsiteY6" fmla="*/ 8613880 h 8613880"/>
              <a:gd name="connsiteX7" fmla="*/ 245180 w 3713822"/>
              <a:gd name="connsiteY7" fmla="*/ 7309238 h 8613880"/>
              <a:gd name="connsiteX8" fmla="*/ 2057289 w 3713822"/>
              <a:gd name="connsiteY8" fmla="*/ 5859577 h 8613880"/>
              <a:gd name="connsiteX9" fmla="*/ 0 w 3713822"/>
              <a:gd name="connsiteY9" fmla="*/ 4213164 h 8613880"/>
              <a:gd name="connsiteX10" fmla="*/ 2057289 w 3713822"/>
              <a:gd name="connsiteY10" fmla="*/ 2566750 h 8613880"/>
              <a:gd name="connsiteX11" fmla="*/ 0 w 3713822"/>
              <a:gd name="connsiteY11" fmla="*/ 920182 h 8613880"/>
              <a:gd name="connsiteX12" fmla="*/ 1150022 w 3713822"/>
              <a:gd name="connsiteY12" fmla="*/ 0 h 8613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713822" h="8613880">
                <a:moveTo>
                  <a:pt x="2196505" y="488194"/>
                </a:moveTo>
                <a:lnTo>
                  <a:pt x="1656533" y="920182"/>
                </a:lnTo>
                <a:lnTo>
                  <a:pt x="3713822" y="2566750"/>
                </a:lnTo>
                <a:lnTo>
                  <a:pt x="1656533" y="4213164"/>
                </a:lnTo>
                <a:lnTo>
                  <a:pt x="3713822" y="5859577"/>
                </a:lnTo>
                <a:lnTo>
                  <a:pt x="1656533" y="7505378"/>
                </a:lnTo>
                <a:lnTo>
                  <a:pt x="3041784" y="8613880"/>
                </a:lnTo>
                <a:lnTo>
                  <a:pt x="245180" y="7309238"/>
                </a:lnTo>
                <a:lnTo>
                  <a:pt x="2057289" y="5859577"/>
                </a:lnTo>
                <a:lnTo>
                  <a:pt x="0" y="4213164"/>
                </a:lnTo>
                <a:lnTo>
                  <a:pt x="2057289" y="2566750"/>
                </a:lnTo>
                <a:lnTo>
                  <a:pt x="0" y="920182"/>
                </a:lnTo>
                <a:lnTo>
                  <a:pt x="1150022" y="0"/>
                </a:lnTo>
                <a:close/>
              </a:path>
            </a:pathLst>
          </a:cu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l"/>
          </a:blipFill>
          <a:ln w="15311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5791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53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1" userDrawn="1">
          <p15:clr>
            <a:srgbClr val="FFFFFF"/>
          </p15:clr>
        </p15:guide>
        <p15:guide id="2" orient="horz" pos="232" userDrawn="1">
          <p15:clr>
            <a:srgbClr val="FFFFFF"/>
          </p15:clr>
        </p15:guide>
        <p15:guide id="3" orient="horz" pos="4088" userDrawn="1">
          <p15:clr>
            <a:srgbClr val="FFFFFF"/>
          </p15:clr>
        </p15:guide>
        <p15:guide id="4" pos="3840" userDrawn="1">
          <p15:clr>
            <a:srgbClr val="000000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39A2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D96E7E40-BBBD-4780-8941-863F0DD57EE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334963" y="5769702"/>
            <a:ext cx="867610" cy="719995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51CD5C19-7F24-499C-BCE5-758BE636E858}"/>
              </a:ext>
            </a:extLst>
          </p:cNvPr>
          <p:cNvSpPr/>
          <p:nvPr userDrawn="1"/>
        </p:nvSpPr>
        <p:spPr>
          <a:xfrm rot="20099430">
            <a:off x="5730423" y="-792678"/>
            <a:ext cx="3713822" cy="8613880"/>
          </a:xfrm>
          <a:custGeom>
            <a:avLst/>
            <a:gdLst>
              <a:gd name="connsiteX0" fmla="*/ 2196505 w 3713822"/>
              <a:gd name="connsiteY0" fmla="*/ 488194 h 8613880"/>
              <a:gd name="connsiteX1" fmla="*/ 1656533 w 3713822"/>
              <a:gd name="connsiteY1" fmla="*/ 920182 h 8613880"/>
              <a:gd name="connsiteX2" fmla="*/ 3713822 w 3713822"/>
              <a:gd name="connsiteY2" fmla="*/ 2566750 h 8613880"/>
              <a:gd name="connsiteX3" fmla="*/ 1656533 w 3713822"/>
              <a:gd name="connsiteY3" fmla="*/ 4213164 h 8613880"/>
              <a:gd name="connsiteX4" fmla="*/ 3713822 w 3713822"/>
              <a:gd name="connsiteY4" fmla="*/ 5859577 h 8613880"/>
              <a:gd name="connsiteX5" fmla="*/ 1656533 w 3713822"/>
              <a:gd name="connsiteY5" fmla="*/ 7505378 h 8613880"/>
              <a:gd name="connsiteX6" fmla="*/ 3041784 w 3713822"/>
              <a:gd name="connsiteY6" fmla="*/ 8613880 h 8613880"/>
              <a:gd name="connsiteX7" fmla="*/ 245180 w 3713822"/>
              <a:gd name="connsiteY7" fmla="*/ 7309238 h 8613880"/>
              <a:gd name="connsiteX8" fmla="*/ 2057289 w 3713822"/>
              <a:gd name="connsiteY8" fmla="*/ 5859577 h 8613880"/>
              <a:gd name="connsiteX9" fmla="*/ 0 w 3713822"/>
              <a:gd name="connsiteY9" fmla="*/ 4213164 h 8613880"/>
              <a:gd name="connsiteX10" fmla="*/ 2057289 w 3713822"/>
              <a:gd name="connsiteY10" fmla="*/ 2566750 h 8613880"/>
              <a:gd name="connsiteX11" fmla="*/ 0 w 3713822"/>
              <a:gd name="connsiteY11" fmla="*/ 920182 h 8613880"/>
              <a:gd name="connsiteX12" fmla="*/ 1150022 w 3713822"/>
              <a:gd name="connsiteY12" fmla="*/ 0 h 8613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713822" h="8613880">
                <a:moveTo>
                  <a:pt x="2196505" y="488194"/>
                </a:moveTo>
                <a:lnTo>
                  <a:pt x="1656533" y="920182"/>
                </a:lnTo>
                <a:lnTo>
                  <a:pt x="3713822" y="2566750"/>
                </a:lnTo>
                <a:lnTo>
                  <a:pt x="1656533" y="4213164"/>
                </a:lnTo>
                <a:lnTo>
                  <a:pt x="3713822" y="5859577"/>
                </a:lnTo>
                <a:lnTo>
                  <a:pt x="1656533" y="7505378"/>
                </a:lnTo>
                <a:lnTo>
                  <a:pt x="3041784" y="8613880"/>
                </a:lnTo>
                <a:lnTo>
                  <a:pt x="245180" y="7309238"/>
                </a:lnTo>
                <a:lnTo>
                  <a:pt x="2057289" y="5859577"/>
                </a:lnTo>
                <a:lnTo>
                  <a:pt x="0" y="4213164"/>
                </a:lnTo>
                <a:lnTo>
                  <a:pt x="2057289" y="2566750"/>
                </a:lnTo>
                <a:lnTo>
                  <a:pt x="0" y="920182"/>
                </a:lnTo>
                <a:lnTo>
                  <a:pt x="1150022" y="0"/>
                </a:lnTo>
                <a:close/>
              </a:path>
            </a:pathLst>
          </a:cu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l"/>
          </a:blipFill>
          <a:ln w="15311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6263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1" userDrawn="1">
          <p15:clr>
            <a:srgbClr val="FFFFFF"/>
          </p15:clr>
        </p15:guide>
        <p15:guide id="2" orient="horz" pos="232" userDrawn="1">
          <p15:clr>
            <a:srgbClr val="FFFFFF"/>
          </p15:clr>
        </p15:guide>
        <p15:guide id="3" orient="horz" pos="4088" userDrawn="1">
          <p15:clr>
            <a:srgbClr val="FFFFFF"/>
          </p15:clr>
        </p15:guide>
        <p15:guide id="4" pos="3840" userDrawn="1">
          <p15:clr>
            <a:srgbClr val="000000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39A2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D96E7E40-BBBD-4780-8941-863F0DD57EE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34963" y="5769702"/>
            <a:ext cx="867610" cy="719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466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0" r:id="rId2"/>
    <p:sldLayoutId id="214748374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1" userDrawn="1">
          <p15:clr>
            <a:srgbClr val="FFFFFF"/>
          </p15:clr>
        </p15:guide>
        <p15:guide id="2" orient="horz" pos="232" userDrawn="1">
          <p15:clr>
            <a:srgbClr val="FFFFFF"/>
          </p15:clr>
        </p15:guide>
        <p15:guide id="3" orient="horz" pos="4088" userDrawn="1">
          <p15:clr>
            <a:srgbClr val="FFFFFF"/>
          </p15:clr>
        </p15:guide>
        <p15:guide id="4" pos="7469" userDrawn="1">
          <p15:clr>
            <a:srgbClr val="000000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28D40F3-1748-4523-AF3B-1F09264C079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334959" y="5769700"/>
            <a:ext cx="867614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786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3" r:id="rId2"/>
    <p:sldLayoutId id="2147483750" r:id="rId3"/>
    <p:sldLayoutId id="2147483746" r:id="rId4"/>
    <p:sldLayoutId id="2147483748" r:id="rId5"/>
    <p:sldLayoutId id="2147483747" r:id="rId6"/>
    <p:sldLayoutId id="2147483742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1" userDrawn="1">
          <p15:clr>
            <a:srgbClr val="F26B43"/>
          </p15:clr>
        </p15:guide>
        <p15:guide id="2" orient="horz" pos="232" userDrawn="1">
          <p15:clr>
            <a:srgbClr val="F26B43"/>
          </p15:clr>
        </p15:guide>
        <p15:guide id="3" orient="horz" pos="4088" userDrawn="1">
          <p15:clr>
            <a:srgbClr val="F26B43"/>
          </p15:clr>
        </p15:guide>
        <p15:guide id="4" pos="7469" userDrawn="1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7873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51" r:id="rId2"/>
    <p:sldLayoutId id="214748371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34" userDrawn="1">
          <p15:clr>
            <a:srgbClr val="FFFFFF"/>
          </p15:clr>
        </p15:guide>
        <p15:guide id="2" orient="horz" pos="210" userDrawn="1">
          <p15:clr>
            <a:srgbClr val="FFFFFF"/>
          </p15:clr>
        </p15:guide>
        <p15:guide id="3" orient="horz" pos="3657" userDrawn="1">
          <p15:clr>
            <a:srgbClr val="FFFFFF"/>
          </p15:clr>
        </p15:guide>
        <p15:guide id="4" orient="horz" pos="2160" userDrawn="1">
          <p15:clr>
            <a:srgbClr val="FFFFFF"/>
          </p15:clr>
        </p15:guide>
        <p15:guide id="5" pos="3863" userDrawn="1">
          <p15:clr>
            <a:srgbClr val="FFFFFF"/>
          </p15:clr>
        </p15:guide>
        <p15:guide id="6" pos="7446" userDrawn="1">
          <p15:clr>
            <a:srgbClr val="FFFFFF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Layout" Target="../slideLayouts/slideLayout45.xml"/><Relationship Id="rId1" Type="http://schemas.openxmlformats.org/officeDocument/2006/relationships/video" Target="https://www.youtube.com/embed/MVBOSy9run0?feature=oembed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office.com/Pages/ResponsePage.aspx?id=KVHcOAw0FEWKBE6O8ncVZBCW1C4QmpxCsYPGFVcP_TpUMjFGTzBHWVVRWDRJQUY4WDI4SkdLUk1QWi4u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office.com/Pages/ResponsePage.aspx?id=KVHcOAw0FEWKBE6O8ncVZBCW1C4QmpxCsYPGFVcP_TpUMjFGTzBHWVVRWDRJQUY4WDI4SkdLUk1QWi4u&amp;lang=cy-gb" TargetMode="Externa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F3D1BEA-9DEF-6D13-E8EC-41D9470B23F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" name="Dalfan Llun 9" descr="Llun yn cynnwys testun, person, eistedd, grŵp&#10;&#10;Wedi cynhyrchu’r disgrifiad yn awtomatig">
            <a:extLst>
              <a:ext uri="{FF2B5EF4-FFF2-40B4-BE49-F238E27FC236}">
                <a16:creationId xmlns:a16="http://schemas.microsoft.com/office/drawing/2014/main" id="{2832C8A1-8A55-D4D3-CC37-97C7732DC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33332" y="-75584"/>
            <a:ext cx="5058668" cy="7200000"/>
          </a:xfrm>
          <a:custGeom>
            <a:avLst/>
            <a:gdLst>
              <a:gd name="connsiteX0" fmla="*/ 1439652 w 5058668"/>
              <a:gd name="connsiteY0" fmla="*/ 0 h 7200000"/>
              <a:gd name="connsiteX1" fmla="*/ 5058668 w 5058668"/>
              <a:gd name="connsiteY1" fmla="*/ 0 h 7200000"/>
              <a:gd name="connsiteX2" fmla="*/ 5058668 w 5058668"/>
              <a:gd name="connsiteY2" fmla="*/ 6093759 h 7200000"/>
              <a:gd name="connsiteX3" fmla="*/ 1789115 w 5058668"/>
              <a:gd name="connsiteY3" fmla="*/ 7200000 h 7200000"/>
              <a:gd name="connsiteX4" fmla="*/ 0 w 5058668"/>
              <a:gd name="connsiteY4" fmla="*/ 7200000 h 72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8668" h="7200000">
                <a:moveTo>
                  <a:pt x="1439652" y="0"/>
                </a:moveTo>
                <a:lnTo>
                  <a:pt x="5058668" y="0"/>
                </a:lnTo>
                <a:lnTo>
                  <a:pt x="5058668" y="6093759"/>
                </a:lnTo>
                <a:lnTo>
                  <a:pt x="1789115" y="7200000"/>
                </a:lnTo>
                <a:lnTo>
                  <a:pt x="0" y="7200000"/>
                </a:lnTo>
                <a:close/>
              </a:path>
            </a:pathLst>
          </a:custGeom>
        </p:spPr>
      </p:pic>
      <p:sp>
        <p:nvSpPr>
          <p:cNvPr id="7" name="Title 12">
            <a:extLst>
              <a:ext uri="{FF2B5EF4-FFF2-40B4-BE49-F238E27FC236}">
                <a16:creationId xmlns:a16="http://schemas.microsoft.com/office/drawing/2014/main" id="{6B8491CE-F6BE-D491-D65D-1D9EB3DE9569}"/>
              </a:ext>
            </a:extLst>
          </p:cNvPr>
          <p:cNvSpPr txBox="1">
            <a:spLocks/>
          </p:cNvSpPr>
          <p:nvPr/>
        </p:nvSpPr>
        <p:spPr>
          <a:xfrm>
            <a:off x="404990" y="197011"/>
            <a:ext cx="5761037" cy="3531234"/>
          </a:xfrm>
          <a:prstGeom prst="rect">
            <a:avLst/>
          </a:prstGeom>
        </p:spPr>
        <p:txBody>
          <a:bodyPr lIns="0" tIns="0" rIns="0" bIns="108000" anchor="b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i="1" kern="1200" cap="all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1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oper Hewitt Heavy"/>
                <a:ea typeface="+mj-ea"/>
                <a:cs typeface="Arial"/>
              </a:rPr>
              <a:t>SESIWN CODI LLAIS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012AEC1C-950E-70DC-F4F4-2D2A50339922}"/>
              </a:ext>
            </a:extLst>
          </p:cNvPr>
          <p:cNvSpPr txBox="1">
            <a:spLocks/>
          </p:cNvSpPr>
          <p:nvPr/>
        </p:nvSpPr>
        <p:spPr>
          <a:xfrm>
            <a:off x="404989" y="4004746"/>
            <a:ext cx="5761037" cy="1503265"/>
          </a:xfrm>
          <a:prstGeom prst="rect">
            <a:avLst/>
          </a:prstGeom>
        </p:spPr>
        <p:txBody>
          <a:bodyPr lIns="0" tIns="18000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i="1" kern="1200" cap="all" baseline="0">
                <a:solidFill>
                  <a:srgbClr val="FFFFFF"/>
                </a:solidFill>
                <a:latin typeface="Cooper Hewitt Book" pitchFamily="2" charset="0"/>
                <a:ea typeface="Cooper Hewitt Book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i="1" kern="1200">
                <a:solidFill>
                  <a:srgbClr val="FFFFFF"/>
                </a:solidFill>
                <a:latin typeface="Cooper Hewitt Book" pitchFamily="2" charset="0"/>
                <a:ea typeface="Cooper Hewitt Book" pitchFamily="2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i="1" kern="1200">
                <a:solidFill>
                  <a:srgbClr val="FFFFFF"/>
                </a:solidFill>
                <a:latin typeface="Cooper Hewitt Book" pitchFamily="2" charset="0"/>
                <a:ea typeface="Cooper Hewitt Book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i="1" kern="1200">
                <a:solidFill>
                  <a:srgbClr val="FFFFFF"/>
                </a:solidFill>
                <a:latin typeface="Cooper Hewitt Book" pitchFamily="2" charset="0"/>
                <a:ea typeface="Cooper Hewitt Book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i="1" kern="1200">
                <a:solidFill>
                  <a:srgbClr val="FFFFFF"/>
                </a:solidFill>
                <a:latin typeface="Cooper Hewitt Book" pitchFamily="2" charset="0"/>
                <a:ea typeface="Cooper Hewitt Book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800" b="0" i="1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oper Hewitt Book" pitchFamily="2" charset="0"/>
                <a:ea typeface="Cooper Hewitt Book" pitchFamily="2" charset="0"/>
                <a:cs typeface="Arial"/>
              </a:rPr>
              <a:t>ADDYSG A’R CWRICWLWM YSGOL</a:t>
            </a:r>
          </a:p>
        </p:txBody>
      </p:sp>
    </p:spTree>
    <p:extLst>
      <p:ext uri="{BB962C8B-B14F-4D97-AF65-F5344CB8AC3E}">
        <p14:creationId xmlns:p14="http://schemas.microsoft.com/office/powerpoint/2010/main" val="29721357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CF0E7-D71E-1170-1B6C-C1FFE97AB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 err="1"/>
              <a:t>Llenwi</a:t>
            </a:r>
            <a:r>
              <a:rPr lang="en-GB" sz="2800" dirty="0"/>
              <a:t> </a:t>
            </a:r>
            <a:r>
              <a:rPr lang="en-GB" sz="2800" dirty="0" err="1"/>
              <a:t>ein</a:t>
            </a:r>
            <a:r>
              <a:rPr lang="en-GB" sz="2800" dirty="0"/>
              <a:t> </a:t>
            </a:r>
            <a:r>
              <a:rPr lang="en-GB" sz="2800" dirty="0" err="1"/>
              <a:t>harolwg</a:t>
            </a:r>
            <a:endParaRPr lang="en-GB" sz="28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CB2D72-969B-6372-1272-25162705E1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963" y="1034696"/>
            <a:ext cx="5761037" cy="4113539"/>
          </a:xfrm>
        </p:spPr>
        <p:txBody>
          <a:bodyPr/>
          <a:lstStyle/>
          <a:p>
            <a:r>
              <a:rPr lang="en-GB" dirty="0" err="1"/>
              <a:t>Eisiau</a:t>
            </a:r>
            <a:r>
              <a:rPr lang="en-GB" dirty="0"/>
              <a:t> </a:t>
            </a:r>
            <a:r>
              <a:rPr lang="en-GB" dirty="0" err="1"/>
              <a:t>rhannu</a:t>
            </a:r>
            <a:r>
              <a:rPr lang="en-GB" dirty="0"/>
              <a:t> </a:t>
            </a:r>
            <a:r>
              <a:rPr lang="en-GB" dirty="0" err="1"/>
              <a:t>mwy</a:t>
            </a:r>
            <a:r>
              <a:rPr lang="en-GB" dirty="0"/>
              <a:t> o </a:t>
            </a:r>
            <a:r>
              <a:rPr lang="en-GB" dirty="0" err="1"/>
              <a:t>dy</a:t>
            </a:r>
            <a:r>
              <a:rPr lang="en-GB" dirty="0"/>
              <a:t> </a:t>
            </a:r>
            <a:r>
              <a:rPr lang="en-GB" dirty="0" err="1"/>
              <a:t>farn</a:t>
            </a:r>
            <a:r>
              <a:rPr lang="en-GB" dirty="0"/>
              <a:t> â </a:t>
            </a:r>
            <a:r>
              <a:rPr lang="en-GB" dirty="0" err="1"/>
              <a:t>ni</a:t>
            </a:r>
            <a:r>
              <a:rPr lang="en-GB" dirty="0"/>
              <a:t>? Beth am </a:t>
            </a:r>
            <a:r>
              <a:rPr lang="en-GB" dirty="0" err="1"/>
              <a:t>lenwi</a:t>
            </a:r>
            <a:r>
              <a:rPr lang="en-GB" dirty="0"/>
              <a:t> </a:t>
            </a:r>
            <a:r>
              <a:rPr lang="en-GB" dirty="0" err="1"/>
              <a:t>ein</a:t>
            </a:r>
            <a:r>
              <a:rPr lang="en-GB" dirty="0"/>
              <a:t> </a:t>
            </a:r>
            <a:r>
              <a:rPr lang="en-GB" dirty="0" err="1"/>
              <a:t>harolwg</a:t>
            </a:r>
            <a:r>
              <a:rPr lang="en-GB" dirty="0"/>
              <a:t> </a:t>
            </a:r>
            <a:r>
              <a:rPr lang="en-GB" dirty="0" err="1"/>
              <a:t>unigol</a:t>
            </a:r>
            <a:r>
              <a:rPr lang="en-GB" dirty="0"/>
              <a:t> </a:t>
            </a:r>
            <a:r>
              <a:rPr lang="en-GB" dirty="0" err="1"/>
              <a:t>hefyd</a:t>
            </a:r>
            <a:r>
              <a:rPr lang="en-GB" dirty="0"/>
              <a:t>?</a:t>
            </a:r>
          </a:p>
          <a:p>
            <a:r>
              <a:rPr lang="en-GB" dirty="0" err="1"/>
              <a:t>Rwyt</a:t>
            </a:r>
            <a:r>
              <a:rPr lang="en-GB" dirty="0"/>
              <a:t> </a:t>
            </a:r>
            <a:r>
              <a:rPr lang="en-GB" dirty="0" err="1"/>
              <a:t>ti</a:t>
            </a:r>
            <a:r>
              <a:rPr lang="en-GB" dirty="0"/>
              <a:t> </a:t>
            </a:r>
            <a:r>
              <a:rPr lang="en-GB" dirty="0" err="1"/>
              <a:t>hefyd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gallu</a:t>
            </a:r>
            <a:r>
              <a:rPr lang="en-GB" dirty="0"/>
              <a:t> </a:t>
            </a:r>
            <a:r>
              <a:rPr lang="en-GB" dirty="0" err="1"/>
              <a:t>annog</a:t>
            </a:r>
            <a:r>
              <a:rPr lang="en-GB" dirty="0"/>
              <a:t> </a:t>
            </a:r>
            <a:r>
              <a:rPr lang="en-GB" dirty="0" err="1"/>
              <a:t>pobl</a:t>
            </a:r>
            <a:r>
              <a:rPr lang="en-GB" dirty="0"/>
              <a:t> Ifanc </a:t>
            </a:r>
            <a:r>
              <a:rPr lang="en-GB" dirty="0" err="1"/>
              <a:t>eraill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yr </a:t>
            </a:r>
            <a:r>
              <a:rPr lang="en-GB" dirty="0" err="1"/>
              <a:t>ysgol</a:t>
            </a:r>
            <a:r>
              <a:rPr lang="en-GB" dirty="0"/>
              <a:t>, y </a:t>
            </a:r>
            <a:r>
              <a:rPr lang="en-GB" dirty="0" err="1"/>
              <a:t>coleg</a:t>
            </a:r>
            <a:r>
              <a:rPr lang="en-GB" dirty="0"/>
              <a:t> </a:t>
            </a:r>
            <a:r>
              <a:rPr lang="en-GB" dirty="0" err="1"/>
              <a:t>neu’r</a:t>
            </a:r>
            <a:r>
              <a:rPr lang="en-GB" dirty="0"/>
              <a:t> </a:t>
            </a:r>
            <a:r>
              <a:rPr lang="en-GB" dirty="0" err="1"/>
              <a:t>grŵp</a:t>
            </a:r>
            <a:r>
              <a:rPr lang="en-GB" dirty="0"/>
              <a:t> </a:t>
            </a:r>
            <a:r>
              <a:rPr lang="en-GB" dirty="0" err="1"/>
              <a:t>ieuenctid</a:t>
            </a:r>
            <a:r>
              <a:rPr lang="en-GB" dirty="0"/>
              <a:t> i </a:t>
            </a:r>
            <a:r>
              <a:rPr lang="en-GB" dirty="0" err="1"/>
              <a:t>ddefnyddio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llais</a:t>
            </a:r>
            <a:r>
              <a:rPr lang="en-GB" dirty="0"/>
              <a:t> a </a:t>
            </a:r>
            <a:r>
              <a:rPr lang="en-GB" dirty="0" err="1"/>
              <a:t>dweud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dweud</a:t>
            </a:r>
            <a:r>
              <a:rPr lang="en-GB" dirty="0"/>
              <a:t>.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A1341B90-E344-C515-13F4-F6402AB67E4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3" name="Picture 2" descr="A picture containing pattern, stitch&#10;&#10;Description automatically generated">
            <a:extLst>
              <a:ext uri="{FF2B5EF4-FFF2-40B4-BE49-F238E27FC236}">
                <a16:creationId xmlns:a16="http://schemas.microsoft.com/office/drawing/2014/main" id="{8DD94543-A7BA-F468-8F94-6ED1FC2C78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265843" y="4450304"/>
            <a:ext cx="1373000" cy="1373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7195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409700E-D5DD-4424-A607-A5AFA0B2C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diolch</a:t>
            </a:r>
            <a:r>
              <a:rPr lang="en-GB" dirty="0"/>
              <a:t>!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1FA0FC4-C107-4AAD-A2E7-15B1DB6364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1" name="Picture Placeholder 10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2D98EE64-1473-493A-843D-E5821BF8338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251894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03CECD6-8B30-4D26-15F6-950965732AA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3" name="Online Media 2" title="Iago - Cyflwyniad Sesiwn Codi Llais">
            <a:hlinkClick r:id="" action="ppaction://media"/>
            <a:extLst>
              <a:ext uri="{FF2B5EF4-FFF2-40B4-BE49-F238E27FC236}">
                <a16:creationId xmlns:a16="http://schemas.microsoft.com/office/drawing/2014/main" id="{400F0A81-7AD1-1CBF-5E71-D8AC8660C9E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8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96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FB41275-976A-4B1D-93A7-D4C968FB3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ROLau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252637-6502-4DA1-80EE-960258332B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sz="1800" b="1" dirty="0" err="1"/>
              <a:t>Cadeirydd</a:t>
            </a:r>
            <a:endParaRPr lang="en-GB" sz="1800" b="1" dirty="0"/>
          </a:p>
          <a:p>
            <a:r>
              <a:rPr lang="en-GB" sz="1800" dirty="0"/>
              <a:t>Dewis </a:t>
            </a:r>
            <a:r>
              <a:rPr lang="en-GB" sz="1800" dirty="0" err="1"/>
              <a:t>rywun</a:t>
            </a:r>
            <a:r>
              <a:rPr lang="en-GB" sz="1800" dirty="0"/>
              <a:t> i </a:t>
            </a:r>
            <a:r>
              <a:rPr lang="en-GB" sz="1800" dirty="0" err="1"/>
              <a:t>arwain</a:t>
            </a:r>
            <a:r>
              <a:rPr lang="en-GB" sz="1800" dirty="0"/>
              <a:t> y </a:t>
            </a:r>
            <a:r>
              <a:rPr lang="en-GB" sz="1800" dirty="0" err="1"/>
              <a:t>sesiwn</a:t>
            </a:r>
            <a:r>
              <a:rPr lang="en-GB" sz="1800" dirty="0"/>
              <a:t>. </a:t>
            </a:r>
            <a:r>
              <a:rPr lang="en-GB" sz="1800" dirty="0" err="1"/>
              <a:t>Dylai’r</a:t>
            </a:r>
            <a:r>
              <a:rPr lang="en-GB" sz="1800" dirty="0"/>
              <a:t> person </a:t>
            </a:r>
            <a:r>
              <a:rPr lang="en-GB" sz="1800" dirty="0" err="1"/>
              <a:t>yma</a:t>
            </a:r>
            <a:r>
              <a:rPr lang="en-GB" sz="1800" dirty="0"/>
              <a:t> </a:t>
            </a:r>
            <a:r>
              <a:rPr lang="en-GB" sz="1800" dirty="0" err="1"/>
              <a:t>sicrhau</a:t>
            </a:r>
            <a:r>
              <a:rPr lang="en-GB" sz="1800" dirty="0"/>
              <a:t> bod y 4 </a:t>
            </a:r>
            <a:r>
              <a:rPr lang="en-GB" sz="1800" dirty="0" err="1"/>
              <a:t>cwestiwn</a:t>
            </a:r>
            <a:r>
              <a:rPr lang="en-GB" sz="1800" dirty="0"/>
              <a:t> </a:t>
            </a:r>
            <a:r>
              <a:rPr lang="en-GB" sz="1800" dirty="0" err="1"/>
              <a:t>yn</a:t>
            </a:r>
            <a:r>
              <a:rPr lang="en-GB" sz="1800" dirty="0"/>
              <a:t> </a:t>
            </a:r>
            <a:r>
              <a:rPr lang="en-GB" sz="1800" dirty="0" err="1"/>
              <a:t>cael</a:t>
            </a:r>
            <a:r>
              <a:rPr lang="en-GB" sz="1800" dirty="0"/>
              <a:t> </a:t>
            </a:r>
            <a:r>
              <a:rPr lang="en-GB" sz="1800" dirty="0" err="1"/>
              <a:t>sylw</a:t>
            </a:r>
            <a:r>
              <a:rPr lang="en-GB" sz="1800" dirty="0"/>
              <a:t> </a:t>
            </a:r>
            <a:r>
              <a:rPr lang="en-GB" sz="1800" dirty="0" err="1"/>
              <a:t>a’u</a:t>
            </a:r>
            <a:r>
              <a:rPr lang="en-GB" sz="1800" dirty="0"/>
              <a:t> bod </a:t>
            </a:r>
            <a:r>
              <a:rPr lang="en-GB" sz="1800" dirty="0" err="1"/>
              <a:t>nhw’n</a:t>
            </a:r>
            <a:r>
              <a:rPr lang="en-GB" sz="1800" dirty="0"/>
              <a:t> </a:t>
            </a:r>
            <a:r>
              <a:rPr lang="en-GB" sz="1800" dirty="0" err="1"/>
              <a:t>rhoi</a:t>
            </a:r>
            <a:r>
              <a:rPr lang="en-GB" sz="1800" dirty="0"/>
              <a:t> </a:t>
            </a:r>
            <a:r>
              <a:rPr lang="en-GB" sz="1800" dirty="0" err="1"/>
              <a:t>cyfle</a:t>
            </a:r>
            <a:r>
              <a:rPr lang="en-GB" sz="1800" dirty="0"/>
              <a:t> i </a:t>
            </a:r>
            <a:r>
              <a:rPr lang="en-GB" sz="1800" dirty="0" err="1"/>
              <a:t>bawb</a:t>
            </a:r>
            <a:r>
              <a:rPr lang="en-GB" sz="1800" dirty="0"/>
              <a:t> </a:t>
            </a:r>
            <a:r>
              <a:rPr lang="en-GB" sz="1800" dirty="0" err="1"/>
              <a:t>gyfrannu</a:t>
            </a:r>
            <a:r>
              <a:rPr lang="en-GB" sz="1800" dirty="0"/>
              <a:t> </a:t>
            </a:r>
            <a:r>
              <a:rPr lang="en-GB" sz="1800" dirty="0" err="1"/>
              <a:t>i’r</a:t>
            </a:r>
            <a:r>
              <a:rPr lang="en-GB" sz="1800" dirty="0"/>
              <a:t> </a:t>
            </a:r>
            <a:r>
              <a:rPr lang="en-GB" sz="1800" dirty="0" err="1"/>
              <a:t>drafodaeth</a:t>
            </a:r>
            <a:r>
              <a:rPr lang="en-GB" sz="1800" dirty="0"/>
              <a:t>.</a:t>
            </a:r>
          </a:p>
          <a:p>
            <a:endParaRPr lang="en-GB" sz="1800" dirty="0"/>
          </a:p>
          <a:p>
            <a:r>
              <a:rPr lang="en-GB" sz="1800" b="1" dirty="0" err="1"/>
              <a:t>Ysgrifenyddiaeth</a:t>
            </a:r>
            <a:endParaRPr lang="en-GB" sz="1800" b="1" dirty="0"/>
          </a:p>
          <a:p>
            <a:r>
              <a:rPr lang="en-GB" sz="1800" dirty="0"/>
              <a:t>Dewis </a:t>
            </a:r>
            <a:r>
              <a:rPr lang="en-GB" sz="1800" dirty="0" err="1"/>
              <a:t>rywun</a:t>
            </a:r>
            <a:r>
              <a:rPr lang="en-GB" sz="1800" dirty="0"/>
              <a:t> i </a:t>
            </a:r>
            <a:r>
              <a:rPr lang="en-GB" sz="1800" dirty="0" err="1"/>
              <a:t>gymryd</a:t>
            </a:r>
            <a:r>
              <a:rPr lang="en-GB" sz="1800" dirty="0"/>
              <a:t> </a:t>
            </a:r>
            <a:r>
              <a:rPr lang="en-GB" sz="1800" dirty="0" err="1"/>
              <a:t>nodiadau</a:t>
            </a:r>
            <a:r>
              <a:rPr lang="en-GB" sz="1800" dirty="0"/>
              <a:t> </a:t>
            </a:r>
            <a:r>
              <a:rPr lang="en-GB" sz="1800" dirty="0" err="1"/>
              <a:t>o’r</a:t>
            </a:r>
            <a:r>
              <a:rPr lang="en-GB" sz="1800" dirty="0"/>
              <a:t> </a:t>
            </a:r>
            <a:r>
              <a:rPr lang="en-GB" sz="1800" dirty="0" err="1"/>
              <a:t>trafodaethau</a:t>
            </a:r>
            <a:r>
              <a:rPr lang="en-GB" sz="1800" dirty="0"/>
              <a:t> a </a:t>
            </a:r>
            <a:r>
              <a:rPr lang="en-GB" sz="1800" dirty="0" err="1"/>
              <a:t>chofnodi</a:t>
            </a:r>
            <a:r>
              <a:rPr lang="en-GB" sz="1800" dirty="0"/>
              <a:t> barn y </a:t>
            </a:r>
            <a:r>
              <a:rPr lang="en-GB" sz="1800" dirty="0" err="1"/>
              <a:t>grŵp</a:t>
            </a:r>
            <a:r>
              <a:rPr lang="en-GB" sz="1800" dirty="0"/>
              <a:t> a’r </a:t>
            </a:r>
            <a:r>
              <a:rPr lang="en-GB" sz="1800" dirty="0" err="1"/>
              <a:t>unigolion</a:t>
            </a:r>
            <a:r>
              <a:rPr lang="en-GB" sz="1800" dirty="0"/>
              <a:t>. </a:t>
            </a:r>
            <a:r>
              <a:rPr lang="en-GB" sz="1800" dirty="0" err="1"/>
              <a:t>Mae’r</a:t>
            </a:r>
            <a:r>
              <a:rPr lang="en-GB" sz="1800" dirty="0"/>
              <a:t> </a:t>
            </a:r>
            <a:r>
              <a:rPr lang="en-GB" sz="1800" dirty="0" err="1"/>
              <a:t>holl</a:t>
            </a:r>
            <a:r>
              <a:rPr lang="en-GB" sz="1800" dirty="0"/>
              <a:t> </a:t>
            </a:r>
            <a:r>
              <a:rPr lang="en-GB" sz="1800" dirty="0" err="1"/>
              <a:t>nodiadau</a:t>
            </a:r>
            <a:r>
              <a:rPr lang="en-GB" sz="1800" dirty="0"/>
              <a:t> </a:t>
            </a:r>
            <a:r>
              <a:rPr lang="en-GB" sz="1800" dirty="0" err="1"/>
              <a:t>o’r</a:t>
            </a:r>
            <a:r>
              <a:rPr lang="en-GB" sz="1800" dirty="0"/>
              <a:t> </a:t>
            </a:r>
            <a:r>
              <a:rPr lang="en-GB" sz="1800" dirty="0" err="1"/>
              <a:t>sesiwn</a:t>
            </a:r>
            <a:r>
              <a:rPr lang="en-GB" sz="1800" dirty="0"/>
              <a:t> </a:t>
            </a:r>
            <a:r>
              <a:rPr lang="en-GB" sz="1800" dirty="0" err="1"/>
              <a:t>yn</a:t>
            </a:r>
            <a:r>
              <a:rPr lang="en-GB" sz="1800" dirty="0"/>
              <a:t> </a:t>
            </a:r>
            <a:r>
              <a:rPr lang="en-GB" sz="1800" dirty="0" err="1"/>
              <a:t>gallu</a:t>
            </a:r>
            <a:r>
              <a:rPr lang="en-GB" sz="1800" dirty="0"/>
              <a:t> </a:t>
            </a:r>
            <a:r>
              <a:rPr lang="en-GB" sz="1800" dirty="0" err="1"/>
              <a:t>cael</a:t>
            </a:r>
            <a:r>
              <a:rPr lang="en-GB" sz="1800" dirty="0"/>
              <a:t> </a:t>
            </a:r>
            <a:r>
              <a:rPr lang="en-GB" sz="1800" dirty="0" err="1"/>
              <a:t>eu</a:t>
            </a:r>
            <a:r>
              <a:rPr lang="en-GB" sz="1800" dirty="0"/>
              <a:t> </a:t>
            </a:r>
            <a:r>
              <a:rPr lang="en-GB" sz="1800" dirty="0" err="1"/>
              <a:t>rhannu</a:t>
            </a:r>
            <a:r>
              <a:rPr lang="en-GB" sz="1800" dirty="0"/>
              <a:t> â </a:t>
            </a:r>
            <a:r>
              <a:rPr lang="en-GB" sz="1800" dirty="0" err="1"/>
              <a:t>ni</a:t>
            </a:r>
            <a:r>
              <a:rPr lang="en-GB" sz="1800" dirty="0"/>
              <a:t> </a:t>
            </a:r>
            <a:r>
              <a:rPr lang="en-GB" sz="1800" dirty="0" err="1"/>
              <a:t>drwy</a:t>
            </a:r>
            <a:r>
              <a:rPr lang="en-GB" sz="1800" dirty="0"/>
              <a:t> </a:t>
            </a:r>
            <a:r>
              <a:rPr lang="en-GB" sz="1800" dirty="0" err="1"/>
              <a:t>lenwi’r</a:t>
            </a:r>
            <a:r>
              <a:rPr lang="en-GB" sz="1800" dirty="0"/>
              <a:t> </a:t>
            </a:r>
            <a:r>
              <a:rPr lang="en-GB" sz="1800" b="1" dirty="0" err="1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ffurflen</a:t>
            </a:r>
            <a:r>
              <a:rPr lang="en-GB" sz="1800" b="1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GB" sz="1800" b="1" dirty="0" err="1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yma</a:t>
            </a:r>
            <a:r>
              <a:rPr lang="en-GB" sz="1800" b="1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endParaRPr lang="en-GB" sz="1800" b="1" dirty="0">
              <a:solidFill>
                <a:schemeClr val="bg1"/>
              </a:solidFill>
            </a:endParaRPr>
          </a:p>
        </p:txBody>
      </p:sp>
      <p:pic>
        <p:nvPicPr>
          <p:cNvPr id="20" name="Picture Placeholder 19" descr="A group of people in a room&#10;&#10;Description automatically generated with medium confidence">
            <a:extLst>
              <a:ext uri="{FF2B5EF4-FFF2-40B4-BE49-F238E27FC236}">
                <a16:creationId xmlns:a16="http://schemas.microsoft.com/office/drawing/2014/main" id="{E145810F-C88E-49D7-BA31-456BC3D596C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5668483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45E2523-C5A0-88F3-E725-54B28A7B8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CWestiWn</a:t>
            </a:r>
            <a:r>
              <a:rPr lang="en-GB" dirty="0"/>
              <a:t> 1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C5B6194-1055-D0A9-86E5-867116F6A05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Mae 65 y cant o </a:t>
            </a:r>
            <a:r>
              <a:rPr lang="en-GB" dirty="0" err="1"/>
              <a:t>bobl</a:t>
            </a:r>
            <a:r>
              <a:rPr lang="en-GB" dirty="0"/>
              <a:t> Ifanc </a:t>
            </a:r>
            <a:r>
              <a:rPr lang="en-GB" dirty="0" err="1"/>
              <a:t>wedi</a:t>
            </a:r>
            <a:r>
              <a:rPr lang="en-GB" dirty="0"/>
              <a:t> </a:t>
            </a:r>
            <a:r>
              <a:rPr lang="en-GB" dirty="0" err="1"/>
              <a:t>dweud</a:t>
            </a:r>
            <a:r>
              <a:rPr lang="en-GB" dirty="0"/>
              <a:t> </a:t>
            </a:r>
            <a:r>
              <a:rPr lang="en-GB" b="1" dirty="0" err="1"/>
              <a:t>eu</a:t>
            </a:r>
            <a:r>
              <a:rPr lang="en-GB" b="1" dirty="0"/>
              <a:t> bod </a:t>
            </a:r>
            <a:r>
              <a:rPr lang="en-GB" b="1" dirty="0" err="1"/>
              <a:t>nhw</a:t>
            </a:r>
            <a:r>
              <a:rPr lang="en-GB" b="1" dirty="0"/>
              <a:t> </a:t>
            </a:r>
            <a:r>
              <a:rPr lang="en-GB" b="1" dirty="0" err="1"/>
              <a:t>ddim</a:t>
            </a:r>
            <a:r>
              <a:rPr lang="en-GB" b="1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meddwl</a:t>
            </a:r>
            <a:r>
              <a:rPr lang="en-GB" dirty="0"/>
              <a:t> bod </a:t>
            </a:r>
            <a:r>
              <a:rPr lang="en-GB" dirty="0" err="1"/>
              <a:t>cynyddu’r</a:t>
            </a:r>
            <a:r>
              <a:rPr lang="en-GB" dirty="0"/>
              <a:t> </a:t>
            </a:r>
            <a:r>
              <a:rPr lang="en-GB" dirty="0" err="1"/>
              <a:t>amser</a:t>
            </a:r>
            <a:r>
              <a:rPr lang="en-GB" dirty="0"/>
              <a:t> </a:t>
            </a:r>
            <a:r>
              <a:rPr lang="en-GB" dirty="0" err="1"/>
              <a:t>sy’n</a:t>
            </a:r>
            <a:r>
              <a:rPr lang="en-GB" dirty="0"/>
              <a:t> </a:t>
            </a:r>
            <a:r>
              <a:rPr lang="en-GB" dirty="0" err="1"/>
              <a:t>cael</a:t>
            </a:r>
            <a:r>
              <a:rPr lang="en-GB" dirty="0"/>
              <a:t> </a:t>
            </a:r>
            <a:r>
              <a:rPr lang="en-GB" dirty="0" err="1"/>
              <a:t>ei</a:t>
            </a:r>
            <a:r>
              <a:rPr lang="en-GB" dirty="0"/>
              <a:t> </a:t>
            </a:r>
            <a:r>
              <a:rPr lang="en-GB" dirty="0" err="1"/>
              <a:t>dreulio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man </a:t>
            </a:r>
            <a:r>
              <a:rPr lang="en-GB" dirty="0" err="1"/>
              <a:t>dysgu’n</a:t>
            </a:r>
            <a:r>
              <a:rPr lang="en-GB" dirty="0"/>
              <a:t> </a:t>
            </a:r>
            <a:r>
              <a:rPr lang="en-GB" dirty="0" err="1"/>
              <a:t>syniad</a:t>
            </a:r>
            <a:r>
              <a:rPr lang="en-GB" dirty="0"/>
              <a:t> da. </a:t>
            </a:r>
          </a:p>
          <a:p>
            <a:endParaRPr lang="en-GB" dirty="0"/>
          </a:p>
          <a:p>
            <a:r>
              <a:rPr lang="en-GB" dirty="0"/>
              <a:t>Beth </a:t>
            </a:r>
            <a:r>
              <a:rPr lang="en-GB" dirty="0" err="1"/>
              <a:t>yw’r</a:t>
            </a:r>
            <a:r>
              <a:rPr lang="en-GB" dirty="0"/>
              <a:t> </a:t>
            </a:r>
            <a:r>
              <a:rPr lang="en-GB" dirty="0" err="1"/>
              <a:t>rheswm</a:t>
            </a:r>
            <a:r>
              <a:rPr lang="en-GB" dirty="0"/>
              <a:t> </a:t>
            </a:r>
            <a:r>
              <a:rPr lang="en-GB" dirty="0" err="1"/>
              <a:t>dros</a:t>
            </a:r>
            <a:r>
              <a:rPr lang="en-GB" dirty="0"/>
              <a:t> </a:t>
            </a:r>
            <a:r>
              <a:rPr lang="en-GB" dirty="0" err="1"/>
              <a:t>hyn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dy</a:t>
            </a:r>
            <a:r>
              <a:rPr lang="en-GB" dirty="0"/>
              <a:t> </a:t>
            </a:r>
            <a:r>
              <a:rPr lang="en-GB" dirty="0" err="1"/>
              <a:t>farn</a:t>
            </a:r>
            <a:r>
              <a:rPr lang="en-GB" dirty="0"/>
              <a:t> di?</a:t>
            </a:r>
          </a:p>
        </p:txBody>
      </p:sp>
      <p:pic>
        <p:nvPicPr>
          <p:cNvPr id="6" name="Picture Placeholder 5" descr="A group of students sitting on the grass&#10;&#10;Description automatically generated">
            <a:extLst>
              <a:ext uri="{FF2B5EF4-FFF2-40B4-BE49-F238E27FC236}">
                <a16:creationId xmlns:a16="http://schemas.microsoft.com/office/drawing/2014/main" id="{43AC2C29-79F7-871A-387D-CE65270CF10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" r="-712"/>
          <a:stretch/>
        </p:blipFill>
        <p:spPr>
          <a:xfrm>
            <a:off x="7400032" y="-144000"/>
            <a:ext cx="5058668" cy="7200000"/>
          </a:xfrm>
        </p:spPr>
      </p:pic>
    </p:spTree>
    <p:extLst>
      <p:ext uri="{BB962C8B-B14F-4D97-AF65-F5344CB8AC3E}">
        <p14:creationId xmlns:p14="http://schemas.microsoft.com/office/powerpoint/2010/main" val="8533824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C5B6194-1055-D0A9-86E5-867116F6A05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Dim </a:t>
            </a:r>
            <a:r>
              <a:rPr lang="en-GB" dirty="0" err="1"/>
              <a:t>ond</a:t>
            </a:r>
            <a:r>
              <a:rPr lang="en-GB" dirty="0"/>
              <a:t> 23 y cant </a:t>
            </a:r>
            <a:r>
              <a:rPr lang="en-GB" dirty="0" err="1"/>
              <a:t>o’r</a:t>
            </a:r>
            <a:r>
              <a:rPr lang="en-GB" dirty="0"/>
              <a:t> </a:t>
            </a:r>
            <a:r>
              <a:rPr lang="en-GB" dirty="0" err="1"/>
              <a:t>ymatebwyr</a:t>
            </a:r>
            <a:r>
              <a:rPr lang="en-GB" dirty="0"/>
              <a:t> </a:t>
            </a:r>
            <a:r>
              <a:rPr lang="en-GB" dirty="0" err="1"/>
              <a:t>oedd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cytuno</a:t>
            </a:r>
            <a:r>
              <a:rPr lang="en-GB" dirty="0"/>
              <a:t> </a:t>
            </a:r>
            <a:r>
              <a:rPr lang="en-GB" dirty="0" err="1"/>
              <a:t>neu’n</a:t>
            </a:r>
            <a:r>
              <a:rPr lang="en-GB" dirty="0"/>
              <a:t> </a:t>
            </a:r>
            <a:r>
              <a:rPr lang="en-GB" dirty="0" err="1"/>
              <a:t>cytuno’n</a:t>
            </a:r>
            <a:r>
              <a:rPr lang="en-GB" dirty="0"/>
              <a:t> </a:t>
            </a:r>
            <a:r>
              <a:rPr lang="en-GB" dirty="0" err="1"/>
              <a:t>gryf</a:t>
            </a:r>
            <a:r>
              <a:rPr lang="en-GB" dirty="0"/>
              <a:t> y </a:t>
            </a:r>
            <a:r>
              <a:rPr lang="en-GB" dirty="0" err="1"/>
              <a:t>byddai</a:t>
            </a:r>
            <a:r>
              <a:rPr lang="en-GB" dirty="0"/>
              <a:t> </a:t>
            </a:r>
            <a:r>
              <a:rPr lang="en-GB" dirty="0" err="1"/>
              <a:t>cynyddu’r</a:t>
            </a:r>
            <a:r>
              <a:rPr lang="en-GB" dirty="0"/>
              <a:t> </a:t>
            </a:r>
            <a:r>
              <a:rPr lang="en-GB" dirty="0" err="1"/>
              <a:t>amser</a:t>
            </a:r>
            <a:r>
              <a:rPr lang="en-GB" dirty="0"/>
              <a:t> </a:t>
            </a:r>
            <a:r>
              <a:rPr lang="en-GB" dirty="0" err="1"/>
              <a:t>sy’n</a:t>
            </a:r>
            <a:r>
              <a:rPr lang="en-GB" dirty="0"/>
              <a:t> </a:t>
            </a:r>
            <a:r>
              <a:rPr lang="en-GB" dirty="0" err="1"/>
              <a:t>cael</a:t>
            </a:r>
            <a:r>
              <a:rPr lang="en-GB" dirty="0"/>
              <a:t> </a:t>
            </a:r>
            <a:r>
              <a:rPr lang="en-GB" dirty="0" err="1"/>
              <a:t>ei</a:t>
            </a:r>
            <a:r>
              <a:rPr lang="en-GB" dirty="0"/>
              <a:t> </a:t>
            </a:r>
            <a:r>
              <a:rPr lang="en-GB" dirty="0" err="1"/>
              <a:t>dreulio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mannau</a:t>
            </a:r>
            <a:r>
              <a:rPr lang="en-GB" dirty="0"/>
              <a:t> </a:t>
            </a:r>
            <a:r>
              <a:rPr lang="en-GB" dirty="0" err="1"/>
              <a:t>dysgu’n</a:t>
            </a:r>
            <a:r>
              <a:rPr lang="en-GB" dirty="0"/>
              <a:t> </a:t>
            </a:r>
            <a:r>
              <a:rPr lang="en-GB" dirty="0" err="1"/>
              <a:t>gwella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hiechyd</a:t>
            </a:r>
            <a:r>
              <a:rPr lang="en-GB" dirty="0"/>
              <a:t> </a:t>
            </a:r>
            <a:r>
              <a:rPr lang="en-GB" dirty="0" err="1"/>
              <a:t>meddwl</a:t>
            </a:r>
            <a:r>
              <a:rPr lang="en-GB" dirty="0"/>
              <a:t> neu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llesiant</a:t>
            </a:r>
            <a:r>
              <a:rPr lang="en-GB" dirty="0"/>
              <a:t>. </a:t>
            </a:r>
          </a:p>
          <a:p>
            <a:endParaRPr lang="en-GB" dirty="0"/>
          </a:p>
          <a:p>
            <a:r>
              <a:rPr lang="en-GB" dirty="0"/>
              <a:t>Un o </a:t>
            </a:r>
            <a:r>
              <a:rPr lang="en-GB" dirty="0" err="1"/>
              <a:t>ddibenion</a:t>
            </a:r>
            <a:r>
              <a:rPr lang="en-GB" dirty="0"/>
              <a:t> </a:t>
            </a:r>
            <a:r>
              <a:rPr lang="en-GB" dirty="0" err="1"/>
              <a:t>treial</a:t>
            </a:r>
            <a:r>
              <a:rPr lang="en-GB" dirty="0"/>
              <a:t> Llywodraeth Cymru </a:t>
            </a:r>
            <a:r>
              <a:rPr lang="en-GB" dirty="0" err="1"/>
              <a:t>yw</a:t>
            </a:r>
            <a:r>
              <a:rPr lang="en-GB" dirty="0"/>
              <a:t> </a:t>
            </a:r>
            <a:r>
              <a:rPr lang="en-GB" dirty="0" err="1"/>
              <a:t>gwella</a:t>
            </a:r>
            <a:r>
              <a:rPr lang="en-GB" dirty="0"/>
              <a:t> iechyd </a:t>
            </a:r>
            <a:r>
              <a:rPr lang="en-GB" dirty="0" err="1"/>
              <a:t>meddwl</a:t>
            </a:r>
            <a:r>
              <a:rPr lang="en-GB" dirty="0"/>
              <a:t> a </a:t>
            </a:r>
            <a:r>
              <a:rPr lang="en-GB" dirty="0" err="1"/>
              <a:t>gadael</a:t>
            </a:r>
            <a:r>
              <a:rPr lang="en-GB" dirty="0"/>
              <a:t> </a:t>
            </a:r>
            <a:r>
              <a:rPr lang="en-GB" dirty="0" err="1"/>
              <a:t>mwy</a:t>
            </a:r>
            <a:r>
              <a:rPr lang="en-GB" dirty="0"/>
              <a:t> o </a:t>
            </a:r>
            <a:r>
              <a:rPr lang="en-GB" dirty="0" err="1"/>
              <a:t>amser</a:t>
            </a:r>
            <a:r>
              <a:rPr lang="en-GB" dirty="0"/>
              <a:t> ar </a:t>
            </a:r>
            <a:r>
              <a:rPr lang="en-GB" dirty="0" err="1"/>
              <a:t>gyfer</a:t>
            </a:r>
            <a:r>
              <a:rPr lang="en-GB" dirty="0"/>
              <a:t> </a:t>
            </a:r>
            <a:r>
              <a:rPr lang="en-GB" dirty="0" err="1"/>
              <a:t>gweithgareddau</a:t>
            </a:r>
            <a:r>
              <a:rPr lang="en-GB" dirty="0"/>
              <a:t> </a:t>
            </a:r>
            <a:r>
              <a:rPr lang="en-GB" dirty="0" err="1"/>
              <a:t>llesiant</a:t>
            </a:r>
            <a:r>
              <a:rPr lang="en-GB" dirty="0"/>
              <a:t>, </a:t>
            </a:r>
            <a:r>
              <a:rPr lang="en-GB" dirty="0" err="1"/>
              <a:t>ond</a:t>
            </a:r>
            <a:r>
              <a:rPr lang="en-GB" dirty="0"/>
              <a:t> </a:t>
            </a:r>
            <a:r>
              <a:rPr lang="en-GB" dirty="0" err="1"/>
              <a:t>mae’n</a:t>
            </a:r>
            <a:r>
              <a:rPr lang="en-GB" dirty="0"/>
              <a:t> </a:t>
            </a:r>
            <a:r>
              <a:rPr lang="en-GB" dirty="0" err="1"/>
              <a:t>amlwg</a:t>
            </a:r>
            <a:r>
              <a:rPr lang="en-GB" dirty="0"/>
              <a:t> bod </a:t>
            </a:r>
            <a:r>
              <a:rPr lang="en-GB" dirty="0" err="1"/>
              <a:t>pobl</a:t>
            </a:r>
            <a:r>
              <a:rPr lang="en-GB" dirty="0"/>
              <a:t> Ifanc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credu</a:t>
            </a:r>
            <a:r>
              <a:rPr lang="en-GB" dirty="0"/>
              <a:t> y </a:t>
            </a:r>
            <a:r>
              <a:rPr lang="en-GB" dirty="0" err="1"/>
              <a:t>byddai’n</a:t>
            </a:r>
            <a:r>
              <a:rPr lang="en-GB" dirty="0"/>
              <a:t> </a:t>
            </a:r>
            <a:r>
              <a:rPr lang="en-GB" dirty="0" err="1"/>
              <a:t>cael</a:t>
            </a:r>
            <a:r>
              <a:rPr lang="en-GB" dirty="0"/>
              <a:t> </a:t>
            </a:r>
            <a:r>
              <a:rPr lang="en-GB" dirty="0" err="1"/>
              <a:t>effaith</a:t>
            </a:r>
            <a:r>
              <a:rPr lang="en-GB" dirty="0"/>
              <a:t> </a:t>
            </a:r>
            <a:r>
              <a:rPr lang="en-GB" dirty="0" err="1"/>
              <a:t>i’r</a:t>
            </a:r>
            <a:r>
              <a:rPr lang="en-GB" dirty="0"/>
              <a:t> </a:t>
            </a:r>
            <a:r>
              <a:rPr lang="en-GB" dirty="0" err="1"/>
              <a:t>gwrthwyneb</a:t>
            </a:r>
            <a:r>
              <a:rPr lang="en-GB" dirty="0"/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Beth </a:t>
            </a:r>
            <a:r>
              <a:rPr lang="en-GB" dirty="0" err="1"/>
              <a:t>yw</a:t>
            </a:r>
            <a:r>
              <a:rPr lang="en-GB" dirty="0"/>
              <a:t> </a:t>
            </a:r>
            <a:r>
              <a:rPr lang="en-GB" dirty="0" err="1"/>
              <a:t>dy</a:t>
            </a:r>
            <a:r>
              <a:rPr lang="en-GB" dirty="0"/>
              <a:t> </a:t>
            </a:r>
            <a:r>
              <a:rPr lang="en-GB" dirty="0" err="1"/>
              <a:t>farn</a:t>
            </a:r>
            <a:r>
              <a:rPr lang="en-GB" dirty="0"/>
              <a:t> di?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Beth </a:t>
            </a:r>
            <a:r>
              <a:rPr lang="en-GB" dirty="0" err="1"/>
              <a:t>wyt</a:t>
            </a:r>
            <a:r>
              <a:rPr lang="en-GB" dirty="0"/>
              <a:t> </a:t>
            </a:r>
            <a:r>
              <a:rPr lang="en-GB" dirty="0" err="1"/>
              <a:t>ti’n</a:t>
            </a:r>
            <a:r>
              <a:rPr lang="en-GB" dirty="0"/>
              <a:t> </a:t>
            </a:r>
            <a:r>
              <a:rPr lang="en-GB" dirty="0" err="1"/>
              <a:t>meddwl</a:t>
            </a:r>
            <a:r>
              <a:rPr lang="en-GB" dirty="0"/>
              <a:t> </a:t>
            </a:r>
            <a:r>
              <a:rPr lang="en-GB" dirty="0" err="1"/>
              <a:t>dylai</a:t>
            </a:r>
            <a:r>
              <a:rPr lang="en-GB" dirty="0"/>
              <a:t> Llywodraeth Cymru </a:t>
            </a:r>
            <a:r>
              <a:rPr lang="en-GB" dirty="0" err="1"/>
              <a:t>edrych</a:t>
            </a:r>
            <a:r>
              <a:rPr lang="en-GB" dirty="0"/>
              <a:t> </a:t>
            </a:r>
            <a:r>
              <a:rPr lang="en-GB" dirty="0" err="1"/>
              <a:t>arno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lle</a:t>
            </a:r>
            <a:r>
              <a:rPr lang="en-GB" dirty="0"/>
              <a:t> </a:t>
            </a:r>
            <a:r>
              <a:rPr lang="en-GB" dirty="0" err="1"/>
              <a:t>cynyddu</a:t>
            </a:r>
            <a:r>
              <a:rPr lang="en-GB" dirty="0"/>
              <a:t> </a:t>
            </a:r>
            <a:r>
              <a:rPr lang="en-GB" dirty="0" err="1"/>
              <a:t>nifer</a:t>
            </a:r>
            <a:r>
              <a:rPr lang="en-GB" dirty="0"/>
              <a:t> yr </a:t>
            </a:r>
            <a:r>
              <a:rPr lang="en-GB" dirty="0" err="1"/>
              <a:t>oriau</a:t>
            </a:r>
            <a:r>
              <a:rPr lang="en-GB" dirty="0"/>
              <a:t> </a:t>
            </a:r>
            <a:r>
              <a:rPr lang="en-GB" dirty="0" err="1"/>
              <a:t>mae</a:t>
            </a:r>
            <a:r>
              <a:rPr lang="en-GB" dirty="0"/>
              <a:t> </a:t>
            </a:r>
            <a:r>
              <a:rPr lang="en-GB" dirty="0" err="1"/>
              <a:t>pobl</a:t>
            </a:r>
            <a:r>
              <a:rPr lang="en-GB" dirty="0"/>
              <a:t> Ifanc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treulio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man </a:t>
            </a:r>
            <a:r>
              <a:rPr lang="en-GB" dirty="0" err="1"/>
              <a:t>dysgu</a:t>
            </a:r>
            <a:r>
              <a:rPr lang="en-GB" dirty="0"/>
              <a:t>, neu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ogystal</a:t>
            </a:r>
            <a:r>
              <a:rPr lang="en-GB" dirty="0"/>
              <a:t> â </a:t>
            </a:r>
            <a:r>
              <a:rPr lang="en-GB" dirty="0" err="1"/>
              <a:t>hynny</a:t>
            </a:r>
            <a:r>
              <a:rPr lang="en-GB" dirty="0"/>
              <a:t>, i </a:t>
            </a:r>
            <a:r>
              <a:rPr lang="en-GB" dirty="0" err="1"/>
              <a:t>wella</a:t>
            </a:r>
            <a:r>
              <a:rPr lang="en-GB" dirty="0"/>
              <a:t> iechyd </a:t>
            </a:r>
            <a:r>
              <a:rPr lang="en-GB" dirty="0" err="1"/>
              <a:t>meddwl</a:t>
            </a:r>
            <a:r>
              <a:rPr lang="en-GB" dirty="0"/>
              <a:t>?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45E2523-C5A0-88F3-E725-54B28A7B8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CWestiwn</a:t>
            </a:r>
            <a:r>
              <a:rPr lang="en-GB" dirty="0"/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5087121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45E2523-C5A0-88F3-E725-54B28A7B8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CWestiWn</a:t>
            </a:r>
            <a:r>
              <a:rPr lang="en-GB" dirty="0"/>
              <a:t> 3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C5B6194-1055-D0A9-86E5-867116F6A05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“Mae </a:t>
            </a:r>
            <a:r>
              <a:rPr lang="en-GB" dirty="0" err="1"/>
              <a:t>gan</a:t>
            </a:r>
            <a:r>
              <a:rPr lang="en-GB" dirty="0"/>
              <a:t> </a:t>
            </a:r>
            <a:r>
              <a:rPr lang="en-GB" dirty="0" err="1"/>
              <a:t>bobl</a:t>
            </a:r>
            <a:r>
              <a:rPr lang="en-GB" dirty="0"/>
              <a:t> Ifanc </a:t>
            </a:r>
            <a:r>
              <a:rPr lang="en-GB" dirty="0" err="1"/>
              <a:t>ddiddordebau</a:t>
            </a:r>
            <a:r>
              <a:rPr lang="en-GB" dirty="0"/>
              <a:t> </a:t>
            </a:r>
            <a:r>
              <a:rPr lang="en-GB" dirty="0" err="1"/>
              <a:t>gwahanol</a:t>
            </a:r>
            <a:r>
              <a:rPr lang="en-GB" dirty="0"/>
              <a:t> ac </a:t>
            </a:r>
            <a:r>
              <a:rPr lang="en-GB" dirty="0" err="1"/>
              <a:t>maen</a:t>
            </a:r>
            <a:r>
              <a:rPr lang="en-GB" dirty="0"/>
              <a:t> </a:t>
            </a:r>
            <a:r>
              <a:rPr lang="en-GB" dirty="0" err="1"/>
              <a:t>nhw’n</a:t>
            </a:r>
            <a:r>
              <a:rPr lang="en-GB" dirty="0"/>
              <a:t> </a:t>
            </a:r>
            <a:r>
              <a:rPr lang="en-GB" dirty="0" err="1"/>
              <a:t>dymuno</a:t>
            </a:r>
            <a:r>
              <a:rPr lang="en-GB" dirty="0"/>
              <a:t> </a:t>
            </a:r>
            <a:r>
              <a:rPr lang="en-GB" dirty="0" err="1"/>
              <a:t>gyrfaoedd</a:t>
            </a:r>
            <a:r>
              <a:rPr lang="en-GB" dirty="0"/>
              <a:t> </a:t>
            </a:r>
            <a:r>
              <a:rPr lang="en-GB" dirty="0" err="1"/>
              <a:t>gwahanol</a:t>
            </a:r>
            <a:r>
              <a:rPr lang="en-GB" dirty="0"/>
              <a:t>”  </a:t>
            </a:r>
          </a:p>
          <a:p>
            <a:endParaRPr lang="en-GB" dirty="0"/>
          </a:p>
          <a:p>
            <a:r>
              <a:rPr lang="en-GB" dirty="0" err="1"/>
              <a:t>Dadleuodd</a:t>
            </a:r>
            <a:r>
              <a:rPr lang="en-GB" dirty="0"/>
              <a:t> </a:t>
            </a:r>
            <a:r>
              <a:rPr lang="en-GB" dirty="0" err="1"/>
              <a:t>rhai</a:t>
            </a:r>
            <a:r>
              <a:rPr lang="en-GB" dirty="0"/>
              <a:t> </a:t>
            </a:r>
            <a:r>
              <a:rPr lang="en-GB" dirty="0" err="1"/>
              <a:t>ymatebwyr</a:t>
            </a:r>
            <a:r>
              <a:rPr lang="en-GB" dirty="0"/>
              <a:t> </a:t>
            </a:r>
            <a:r>
              <a:rPr lang="en-GB" dirty="0" err="1"/>
              <a:t>fydd</a:t>
            </a:r>
            <a:r>
              <a:rPr lang="en-GB" dirty="0"/>
              <a:t> </a:t>
            </a:r>
            <a:r>
              <a:rPr lang="en-GB" dirty="0" err="1"/>
              <a:t>gorfodi</a:t>
            </a:r>
            <a:r>
              <a:rPr lang="en-GB" dirty="0"/>
              <a:t> </a:t>
            </a:r>
            <a:r>
              <a:rPr lang="en-GB" dirty="0" err="1"/>
              <a:t>pobl</a:t>
            </a:r>
            <a:r>
              <a:rPr lang="en-GB" dirty="0"/>
              <a:t> Ifanc i </a:t>
            </a:r>
            <a:r>
              <a:rPr lang="en-GB" dirty="0" err="1"/>
              <a:t>dreulio</a:t>
            </a:r>
            <a:r>
              <a:rPr lang="en-GB" dirty="0"/>
              <a:t> </a:t>
            </a:r>
            <a:r>
              <a:rPr lang="en-GB" dirty="0" err="1"/>
              <a:t>mwy</a:t>
            </a:r>
            <a:r>
              <a:rPr lang="en-GB" dirty="0"/>
              <a:t> o </a:t>
            </a:r>
            <a:r>
              <a:rPr lang="en-GB" dirty="0" err="1"/>
              <a:t>amser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mannau</a:t>
            </a:r>
            <a:r>
              <a:rPr lang="en-GB" dirty="0"/>
              <a:t> </a:t>
            </a:r>
            <a:r>
              <a:rPr lang="en-GB" dirty="0" err="1"/>
              <a:t>dysgu</a:t>
            </a:r>
            <a:r>
              <a:rPr lang="en-GB" dirty="0"/>
              <a:t>,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cymryd</a:t>
            </a:r>
            <a:r>
              <a:rPr lang="en-GB" dirty="0"/>
              <a:t> </a:t>
            </a:r>
            <a:r>
              <a:rPr lang="en-GB" dirty="0" err="1"/>
              <a:t>rhan</a:t>
            </a:r>
            <a:r>
              <a:rPr lang="en-GB" dirty="0"/>
              <a:t> </a:t>
            </a:r>
            <a:r>
              <a:rPr lang="en-GB" dirty="0" err="1"/>
              <a:t>mewn</a:t>
            </a:r>
            <a:r>
              <a:rPr lang="en-GB" dirty="0"/>
              <a:t> </a:t>
            </a:r>
            <a:r>
              <a:rPr lang="en-GB" dirty="0" err="1"/>
              <a:t>gweithgareddau</a:t>
            </a:r>
            <a:r>
              <a:rPr lang="en-GB" dirty="0"/>
              <a:t> </a:t>
            </a:r>
            <a:r>
              <a:rPr lang="en-GB" dirty="0" err="1"/>
              <a:t>tebyg</a:t>
            </a:r>
            <a:r>
              <a:rPr lang="en-GB" dirty="0"/>
              <a:t>, </a:t>
            </a:r>
            <a:r>
              <a:rPr lang="en-GB" dirty="0" err="1"/>
              <a:t>ddim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gadael</a:t>
            </a:r>
            <a:r>
              <a:rPr lang="en-GB" dirty="0"/>
              <a:t> i </a:t>
            </a:r>
            <a:r>
              <a:rPr lang="en-GB" dirty="0" err="1"/>
              <a:t>bobl</a:t>
            </a:r>
            <a:r>
              <a:rPr lang="en-GB" dirty="0"/>
              <a:t> Ifanc </a:t>
            </a:r>
            <a:r>
              <a:rPr lang="en-GB" dirty="0" err="1"/>
              <a:t>ganlyn</a:t>
            </a:r>
            <a:r>
              <a:rPr lang="en-GB" dirty="0"/>
              <a:t> </a:t>
            </a:r>
            <a:r>
              <a:rPr lang="en-GB" dirty="0" err="1"/>
              <a:t>diddordebau</a:t>
            </a:r>
            <a:r>
              <a:rPr lang="en-GB" dirty="0"/>
              <a:t> </a:t>
            </a:r>
            <a:r>
              <a:rPr lang="en-GB" dirty="0" err="1"/>
              <a:t>unigol</a:t>
            </a:r>
            <a:r>
              <a:rPr lang="en-GB" dirty="0"/>
              <a:t>. </a:t>
            </a:r>
            <a:r>
              <a:rPr lang="en-GB" dirty="0" err="1"/>
              <a:t>Wyt</a:t>
            </a:r>
            <a:r>
              <a:rPr lang="en-GB" dirty="0"/>
              <a:t> </a:t>
            </a:r>
            <a:r>
              <a:rPr lang="en-GB" dirty="0" err="1"/>
              <a:t>ti’n</a:t>
            </a:r>
            <a:r>
              <a:rPr lang="en-GB" dirty="0"/>
              <a:t> </a:t>
            </a:r>
            <a:r>
              <a:rPr lang="en-GB" dirty="0" err="1"/>
              <a:t>cytuno</a:t>
            </a:r>
            <a:r>
              <a:rPr lang="en-GB" dirty="0"/>
              <a:t>? </a:t>
            </a:r>
            <a:r>
              <a:rPr lang="en-GB" dirty="0" err="1"/>
              <a:t>Os</a:t>
            </a:r>
            <a:r>
              <a:rPr lang="en-GB" dirty="0"/>
              <a:t> felly, </a:t>
            </a:r>
            <a:r>
              <a:rPr lang="en-GB" dirty="0" err="1"/>
              <a:t>allai</a:t>
            </a:r>
            <a:r>
              <a:rPr lang="en-GB" dirty="0"/>
              <a:t> </a:t>
            </a:r>
            <a:r>
              <a:rPr lang="en-GB" dirty="0" err="1"/>
              <a:t>hyn</a:t>
            </a:r>
            <a:r>
              <a:rPr lang="en-GB" dirty="0"/>
              <a:t> </a:t>
            </a:r>
            <a:r>
              <a:rPr lang="en-GB" dirty="0" err="1"/>
              <a:t>gael</a:t>
            </a:r>
            <a:r>
              <a:rPr lang="en-GB" dirty="0"/>
              <a:t> </a:t>
            </a:r>
            <a:r>
              <a:rPr lang="en-GB" dirty="0" err="1"/>
              <a:t>ei</a:t>
            </a:r>
            <a:r>
              <a:rPr lang="en-GB" dirty="0"/>
              <a:t> </a:t>
            </a:r>
            <a:r>
              <a:rPr lang="en-GB" dirty="0" err="1"/>
              <a:t>osgoi</a:t>
            </a:r>
            <a:r>
              <a:rPr lang="en-GB" dirty="0"/>
              <a:t>?</a:t>
            </a:r>
          </a:p>
        </p:txBody>
      </p:sp>
      <p:pic>
        <p:nvPicPr>
          <p:cNvPr id="6" name="Picture Placeholder 5" descr="A person in a hair salon&#10;&#10;Description automatically generated">
            <a:extLst>
              <a:ext uri="{FF2B5EF4-FFF2-40B4-BE49-F238E27FC236}">
                <a16:creationId xmlns:a16="http://schemas.microsoft.com/office/drawing/2014/main" id="{E20AEF8C-1578-2BCC-53B8-AE8C6FA9AA7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7" r="1930"/>
          <a:stretch/>
        </p:blipFill>
        <p:spPr>
          <a:xfrm>
            <a:off x="7400032" y="-144000"/>
            <a:ext cx="5058668" cy="7200000"/>
          </a:xfrm>
        </p:spPr>
      </p:pic>
    </p:spTree>
    <p:extLst>
      <p:ext uri="{BB962C8B-B14F-4D97-AF65-F5344CB8AC3E}">
        <p14:creationId xmlns:p14="http://schemas.microsoft.com/office/powerpoint/2010/main" val="4082403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C5B6194-1055-D0A9-86E5-867116F6A05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GB" sz="1600" dirty="0" err="1"/>
              <a:t>Nododd</a:t>
            </a:r>
            <a:r>
              <a:rPr lang="en-GB" sz="1600" dirty="0"/>
              <a:t> </a:t>
            </a:r>
            <a:r>
              <a:rPr lang="en-GB" sz="1600" dirty="0" err="1"/>
              <a:t>llawer</a:t>
            </a:r>
            <a:r>
              <a:rPr lang="en-GB" sz="1600" dirty="0"/>
              <a:t> o </a:t>
            </a:r>
            <a:r>
              <a:rPr lang="en-GB" sz="1600" dirty="0" err="1"/>
              <a:t>ymatebwyr</a:t>
            </a:r>
            <a:r>
              <a:rPr lang="en-GB" sz="1600" dirty="0"/>
              <a:t> y </a:t>
            </a:r>
            <a:r>
              <a:rPr lang="en-GB" sz="1600" dirty="0" err="1"/>
              <a:t>gallai</a:t>
            </a:r>
            <a:r>
              <a:rPr lang="en-GB" sz="1600" dirty="0"/>
              <a:t> </a:t>
            </a:r>
            <a:r>
              <a:rPr lang="en-GB" sz="1600" dirty="0" err="1"/>
              <a:t>cynyddu</a:t>
            </a:r>
            <a:r>
              <a:rPr lang="en-GB" sz="1600" dirty="0"/>
              <a:t> </a:t>
            </a:r>
            <a:r>
              <a:rPr lang="en-GB" sz="1600" dirty="0" err="1"/>
              <a:t>nifer</a:t>
            </a:r>
            <a:r>
              <a:rPr lang="en-GB" sz="1600" dirty="0"/>
              <a:t> yr </a:t>
            </a:r>
            <a:r>
              <a:rPr lang="en-GB" sz="1600" dirty="0" err="1"/>
              <a:t>oriau</a:t>
            </a:r>
            <a:r>
              <a:rPr lang="en-GB" sz="1600" dirty="0"/>
              <a:t> </a:t>
            </a:r>
            <a:r>
              <a:rPr lang="en-GB" sz="1600" dirty="0" err="1"/>
              <a:t>yn</a:t>
            </a:r>
            <a:r>
              <a:rPr lang="en-GB" sz="1600" dirty="0"/>
              <a:t> </a:t>
            </a:r>
            <a:r>
              <a:rPr lang="en-GB" sz="1600" dirty="0" err="1"/>
              <a:t>eu</a:t>
            </a:r>
            <a:r>
              <a:rPr lang="en-GB" sz="1600" dirty="0"/>
              <a:t> man </a:t>
            </a:r>
            <a:r>
              <a:rPr lang="en-GB" sz="1600" dirty="0" err="1"/>
              <a:t>dysgu</a:t>
            </a:r>
            <a:r>
              <a:rPr lang="en-GB" sz="1600" dirty="0"/>
              <a:t> </a:t>
            </a:r>
            <a:r>
              <a:rPr lang="en-GB" sz="1600" b="1" dirty="0" err="1"/>
              <a:t>gael</a:t>
            </a:r>
            <a:r>
              <a:rPr lang="en-GB" sz="1600" b="1" dirty="0"/>
              <a:t> </a:t>
            </a:r>
            <a:r>
              <a:rPr lang="en-GB" sz="1600" b="1" dirty="0" err="1"/>
              <a:t>effaith</a:t>
            </a:r>
            <a:r>
              <a:rPr lang="en-GB" sz="1600" b="1" dirty="0"/>
              <a:t> </a:t>
            </a:r>
            <a:r>
              <a:rPr lang="en-GB" sz="1600" b="1" dirty="0" err="1"/>
              <a:t>niweidiol</a:t>
            </a:r>
            <a:r>
              <a:rPr lang="en-GB" sz="1600" b="1" dirty="0"/>
              <a:t> </a:t>
            </a:r>
            <a:r>
              <a:rPr lang="en-GB" sz="1600" dirty="0"/>
              <a:t>ar </a:t>
            </a:r>
            <a:r>
              <a:rPr lang="en-GB" sz="1600" dirty="0" err="1"/>
              <a:t>lesiant</a:t>
            </a:r>
            <a:r>
              <a:rPr lang="en-GB" sz="1600" dirty="0"/>
              <a:t> </a:t>
            </a:r>
            <a:r>
              <a:rPr lang="en-GB" sz="1600" dirty="0" err="1"/>
              <a:t>rhai</a:t>
            </a:r>
            <a:r>
              <a:rPr lang="en-GB" sz="1600" dirty="0"/>
              <a:t> </a:t>
            </a:r>
            <a:r>
              <a:rPr lang="en-GB" sz="1600" dirty="0" err="1"/>
              <a:t>pobl</a:t>
            </a:r>
            <a:r>
              <a:rPr lang="en-GB" sz="1600" dirty="0"/>
              <a:t> </a:t>
            </a:r>
            <a:r>
              <a:rPr lang="en-GB" sz="1600" dirty="0" err="1"/>
              <a:t>ifanc</a:t>
            </a:r>
            <a:r>
              <a:rPr lang="en-GB" sz="1600" dirty="0"/>
              <a:t>, </a:t>
            </a:r>
            <a:r>
              <a:rPr lang="en-GB" sz="1600" dirty="0" err="1"/>
              <a:t>sef</a:t>
            </a:r>
            <a:r>
              <a:rPr lang="en-GB" sz="1600" dirty="0"/>
              <a:t>:</a:t>
            </a:r>
          </a:p>
          <a:p>
            <a:pPr>
              <a:lnSpc>
                <a:spcPct val="100000"/>
              </a:lnSpc>
            </a:pPr>
            <a:endParaRPr lang="en-GB" sz="1600" dirty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600" dirty="0"/>
              <a:t>Pobl </a:t>
            </a:r>
            <a:r>
              <a:rPr lang="en-GB" sz="1600" dirty="0" err="1"/>
              <a:t>ifanc</a:t>
            </a:r>
            <a:r>
              <a:rPr lang="en-GB" sz="1600" dirty="0"/>
              <a:t> </a:t>
            </a:r>
            <a:r>
              <a:rPr lang="en-GB" sz="1600" dirty="0" err="1"/>
              <a:t>sy’n</a:t>
            </a:r>
            <a:r>
              <a:rPr lang="en-GB" sz="1600" dirty="0"/>
              <a:t> </a:t>
            </a:r>
            <a:r>
              <a:rPr lang="en-GB" sz="1600" dirty="0" err="1"/>
              <a:t>cael</a:t>
            </a:r>
            <a:r>
              <a:rPr lang="en-GB" sz="1600" dirty="0"/>
              <a:t> </a:t>
            </a:r>
            <a:r>
              <a:rPr lang="en-GB" sz="1600" dirty="0" err="1"/>
              <a:t>eu</a:t>
            </a:r>
            <a:r>
              <a:rPr lang="en-GB" sz="1600" dirty="0"/>
              <a:t> </a:t>
            </a:r>
            <a:r>
              <a:rPr lang="en-GB" sz="1600" dirty="0" err="1"/>
              <a:t>bwlio</a:t>
            </a:r>
            <a:endParaRPr lang="en-GB" sz="1600" dirty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600" dirty="0" err="1"/>
              <a:t>Teuluoedd</a:t>
            </a:r>
            <a:r>
              <a:rPr lang="en-GB" sz="1600" dirty="0"/>
              <a:t> ag </a:t>
            </a:r>
            <a:r>
              <a:rPr lang="en-GB" sz="1600" dirty="0" err="1"/>
              <a:t>anawsterau</a:t>
            </a:r>
            <a:r>
              <a:rPr lang="en-GB" sz="1600" dirty="0"/>
              <a:t> </a:t>
            </a:r>
            <a:r>
              <a:rPr lang="en-GB" sz="1600" dirty="0" err="1"/>
              <a:t>ariannol</a:t>
            </a:r>
            <a:r>
              <a:rPr lang="en-GB" sz="1600" dirty="0"/>
              <a:t> neu </a:t>
            </a:r>
            <a:r>
              <a:rPr lang="en-GB" sz="1600" dirty="0" err="1"/>
              <a:t>rieni</a:t>
            </a:r>
            <a:r>
              <a:rPr lang="en-GB" sz="1600" dirty="0"/>
              <a:t>/</a:t>
            </a:r>
            <a:r>
              <a:rPr lang="en-GB" sz="1600" dirty="0" err="1"/>
              <a:t>warcheidwaid</a:t>
            </a:r>
            <a:r>
              <a:rPr lang="en-GB" sz="1600" dirty="0"/>
              <a:t> </a:t>
            </a:r>
            <a:r>
              <a:rPr lang="en-GB" sz="1600" dirty="0" err="1"/>
              <a:t>sy’n</a:t>
            </a:r>
            <a:r>
              <a:rPr lang="en-GB" sz="1600" dirty="0"/>
              <a:t> </a:t>
            </a:r>
            <a:r>
              <a:rPr lang="en-GB" sz="1600" dirty="0" err="1"/>
              <a:t>gweithio</a:t>
            </a:r>
            <a:r>
              <a:rPr lang="en-GB" sz="1600" dirty="0"/>
              <a:t> </a:t>
            </a:r>
            <a:r>
              <a:rPr lang="en-GB" sz="1600" dirty="0" err="1"/>
              <a:t>sifftiau</a:t>
            </a:r>
            <a:r>
              <a:rPr lang="en-GB" sz="1600" dirty="0"/>
              <a:t> hir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600" dirty="0" err="1"/>
              <a:t>Gofalwyr</a:t>
            </a:r>
            <a:r>
              <a:rPr lang="en-GB" sz="1600" dirty="0"/>
              <a:t> </a:t>
            </a:r>
            <a:r>
              <a:rPr lang="en-GB" sz="1600" dirty="0" err="1"/>
              <a:t>ifanc</a:t>
            </a:r>
            <a:endParaRPr lang="en-GB" sz="1600" dirty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600" dirty="0"/>
              <a:t>Pobl </a:t>
            </a:r>
            <a:r>
              <a:rPr lang="en-GB" sz="1600" dirty="0" err="1"/>
              <a:t>ifanc</a:t>
            </a:r>
            <a:r>
              <a:rPr lang="en-GB" sz="1600" dirty="0"/>
              <a:t> â </a:t>
            </a:r>
            <a:r>
              <a:rPr lang="en-GB" sz="1600" dirty="0" err="1"/>
              <a:t>phroblemau</a:t>
            </a:r>
            <a:r>
              <a:rPr lang="en-GB" sz="1600" dirty="0"/>
              <a:t> iechyd </a:t>
            </a:r>
            <a:r>
              <a:rPr lang="en-GB" sz="1600" dirty="0" err="1"/>
              <a:t>meddwl</a:t>
            </a:r>
            <a:endParaRPr lang="en-GB" sz="1600" dirty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600" dirty="0"/>
              <a:t>Pobl </a:t>
            </a:r>
            <a:r>
              <a:rPr lang="en-GB" sz="1600" dirty="0" err="1"/>
              <a:t>ifanc</a:t>
            </a:r>
            <a:r>
              <a:rPr lang="en-GB" sz="1600" dirty="0"/>
              <a:t> </a:t>
            </a:r>
            <a:r>
              <a:rPr lang="en-GB" sz="1600" dirty="0" err="1"/>
              <a:t>drawsryweddol</a:t>
            </a:r>
            <a:r>
              <a:rPr lang="en-GB" sz="1600" dirty="0"/>
              <a:t> (</a:t>
            </a:r>
            <a:r>
              <a:rPr lang="en-GB" sz="1600" dirty="0" err="1"/>
              <a:t>sydd</a:t>
            </a:r>
            <a:r>
              <a:rPr lang="en-GB" sz="1600" dirty="0"/>
              <a:t> </a:t>
            </a:r>
            <a:r>
              <a:rPr lang="en-GB" sz="1600" dirty="0" err="1"/>
              <a:t>efallai’n</a:t>
            </a:r>
            <a:r>
              <a:rPr lang="en-GB" sz="1600" dirty="0"/>
              <a:t> </a:t>
            </a:r>
            <a:r>
              <a:rPr lang="en-GB" sz="1600" dirty="0" err="1"/>
              <a:t>cael</a:t>
            </a:r>
            <a:r>
              <a:rPr lang="en-GB" sz="1600" dirty="0"/>
              <a:t> </a:t>
            </a:r>
            <a:r>
              <a:rPr lang="en-GB" sz="1600" dirty="0" err="1"/>
              <a:t>trafferth</a:t>
            </a:r>
            <a:r>
              <a:rPr lang="en-GB" sz="1600" dirty="0"/>
              <a:t> </a:t>
            </a:r>
            <a:r>
              <a:rPr lang="en-GB" sz="1600" dirty="0" err="1"/>
              <a:t>cymryd</a:t>
            </a:r>
            <a:r>
              <a:rPr lang="en-GB" sz="1600" dirty="0"/>
              <a:t> </a:t>
            </a:r>
            <a:r>
              <a:rPr lang="en-GB" sz="1600" dirty="0" err="1"/>
              <a:t>rhan</a:t>
            </a:r>
            <a:r>
              <a:rPr lang="en-GB" sz="1600" dirty="0"/>
              <a:t> </a:t>
            </a:r>
            <a:r>
              <a:rPr lang="en-GB" sz="1600" dirty="0" err="1"/>
              <a:t>mewn</a:t>
            </a:r>
            <a:r>
              <a:rPr lang="en-GB" sz="1600" dirty="0"/>
              <a:t> </a:t>
            </a:r>
            <a:r>
              <a:rPr lang="en-GB" sz="1600" dirty="0" err="1"/>
              <a:t>addysg</a:t>
            </a:r>
            <a:r>
              <a:rPr lang="en-GB" sz="1600" dirty="0"/>
              <a:t> </a:t>
            </a:r>
            <a:r>
              <a:rPr lang="en-GB" sz="1600" dirty="0" err="1"/>
              <a:t>gorfforol</a:t>
            </a:r>
            <a:r>
              <a:rPr lang="en-GB" sz="1600" dirty="0"/>
              <a:t>)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600" dirty="0"/>
              <a:t>Pobl </a:t>
            </a:r>
            <a:r>
              <a:rPr lang="en-GB" sz="1600" dirty="0" err="1"/>
              <a:t>ifanc</a:t>
            </a:r>
            <a:r>
              <a:rPr lang="en-GB" sz="1600" dirty="0"/>
              <a:t> â </a:t>
            </a:r>
            <a:r>
              <a:rPr lang="en-GB" sz="1600" dirty="0" err="1"/>
              <a:t>swyddi</a:t>
            </a:r>
            <a:r>
              <a:rPr lang="en-GB" sz="1600" dirty="0"/>
              <a:t> </a:t>
            </a:r>
            <a:r>
              <a:rPr lang="en-GB" sz="1600" dirty="0" err="1"/>
              <a:t>rhan-amser</a:t>
            </a:r>
            <a:endParaRPr lang="en-GB" sz="1600" dirty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600" dirty="0"/>
              <a:t>Pobl </a:t>
            </a:r>
            <a:r>
              <a:rPr lang="en-GB" sz="1600" dirty="0" err="1"/>
              <a:t>mewn</a:t>
            </a:r>
            <a:r>
              <a:rPr lang="en-GB" sz="1600" dirty="0"/>
              <a:t> </a:t>
            </a:r>
            <a:r>
              <a:rPr lang="en-GB" sz="1600" dirty="0" err="1"/>
              <a:t>ardaloedd</a:t>
            </a:r>
            <a:r>
              <a:rPr lang="en-GB" sz="1600" dirty="0"/>
              <a:t> </a:t>
            </a:r>
            <a:r>
              <a:rPr lang="en-GB" sz="1600" dirty="0" err="1"/>
              <a:t>gwledig</a:t>
            </a:r>
            <a:r>
              <a:rPr lang="en-GB" sz="1600" dirty="0"/>
              <a:t> </a:t>
            </a:r>
            <a:r>
              <a:rPr lang="en-GB" sz="1600" dirty="0" err="1"/>
              <a:t>sydd</a:t>
            </a:r>
            <a:r>
              <a:rPr lang="en-GB" sz="1600" dirty="0"/>
              <a:t> </a:t>
            </a:r>
            <a:r>
              <a:rPr lang="en-GB" sz="1600" dirty="0" err="1"/>
              <a:t>eisoes</a:t>
            </a:r>
            <a:r>
              <a:rPr lang="en-GB" sz="1600" dirty="0"/>
              <a:t> </a:t>
            </a:r>
            <a:r>
              <a:rPr lang="en-GB" sz="1600" dirty="0" err="1"/>
              <a:t>yn</a:t>
            </a:r>
            <a:r>
              <a:rPr lang="en-GB" sz="1600" dirty="0"/>
              <a:t> </a:t>
            </a:r>
            <a:r>
              <a:rPr lang="en-GB" sz="1600" dirty="0" err="1"/>
              <a:t>treulio</a:t>
            </a:r>
            <a:r>
              <a:rPr lang="en-GB" sz="1600" dirty="0"/>
              <a:t> </a:t>
            </a:r>
            <a:r>
              <a:rPr lang="en-GB" sz="1600" dirty="0" err="1"/>
              <a:t>mwy</a:t>
            </a:r>
            <a:r>
              <a:rPr lang="en-GB" sz="1600" dirty="0"/>
              <a:t> nag </a:t>
            </a:r>
            <a:r>
              <a:rPr lang="en-GB" sz="1600" dirty="0" err="1"/>
              <a:t>awr</a:t>
            </a:r>
            <a:r>
              <a:rPr lang="en-GB" sz="1600" dirty="0"/>
              <a:t> y </a:t>
            </a:r>
            <a:r>
              <a:rPr lang="en-GB" sz="1600" dirty="0" err="1"/>
              <a:t>dydd</a:t>
            </a:r>
            <a:r>
              <a:rPr lang="en-GB" sz="1600" dirty="0"/>
              <a:t> </a:t>
            </a:r>
            <a:r>
              <a:rPr lang="en-GB" sz="1600" dirty="0" err="1"/>
              <a:t>yn</a:t>
            </a:r>
            <a:r>
              <a:rPr lang="en-GB" sz="1600" dirty="0"/>
              <a:t> </a:t>
            </a:r>
            <a:r>
              <a:rPr lang="en-GB" sz="1600" dirty="0" err="1"/>
              <a:t>teithio</a:t>
            </a:r>
            <a:endParaRPr lang="en-GB" sz="1600" dirty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600" dirty="0"/>
              <a:t>Pobl </a:t>
            </a:r>
            <a:r>
              <a:rPr lang="en-GB" sz="1600" dirty="0" err="1"/>
              <a:t>ifanc</a:t>
            </a:r>
            <a:r>
              <a:rPr lang="en-GB" sz="1600" dirty="0"/>
              <a:t> </a:t>
            </a:r>
            <a:r>
              <a:rPr lang="en-GB" sz="1600" dirty="0" err="1"/>
              <a:t>awtistig</a:t>
            </a:r>
            <a:r>
              <a:rPr lang="en-GB" sz="1600" dirty="0"/>
              <a:t> neu </a:t>
            </a:r>
            <a:r>
              <a:rPr lang="en-GB" sz="1600" dirty="0" err="1"/>
              <a:t>niwroamrywiol</a:t>
            </a:r>
            <a:endParaRPr lang="en-GB" sz="1600" dirty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600" dirty="0"/>
              <a:t>Pobl </a:t>
            </a:r>
            <a:r>
              <a:rPr lang="en-GB" sz="1600" dirty="0" err="1"/>
              <a:t>ifanc</a:t>
            </a:r>
            <a:r>
              <a:rPr lang="en-GB" sz="1600" dirty="0"/>
              <a:t> ag </a:t>
            </a:r>
            <a:r>
              <a:rPr lang="en-GB" sz="1600" dirty="0" err="1"/>
              <a:t>anableddau</a:t>
            </a:r>
            <a:endParaRPr lang="en-GB" sz="1600" dirty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GB" sz="1600" dirty="0"/>
          </a:p>
          <a:p>
            <a:pPr>
              <a:lnSpc>
                <a:spcPct val="100000"/>
              </a:lnSpc>
            </a:pPr>
            <a:r>
              <a:rPr lang="en-GB" sz="1600" dirty="0"/>
              <a:t>Pe bai 5 </a:t>
            </a:r>
            <a:r>
              <a:rPr lang="en-GB" sz="1600" dirty="0" err="1"/>
              <a:t>awr</a:t>
            </a:r>
            <a:r>
              <a:rPr lang="en-GB" sz="1600" dirty="0"/>
              <a:t> </a:t>
            </a:r>
            <a:r>
              <a:rPr lang="en-GB" sz="1600" dirty="0" err="1"/>
              <a:t>ychwanegol</a:t>
            </a:r>
            <a:r>
              <a:rPr lang="en-GB" sz="1600" dirty="0"/>
              <a:t> </a:t>
            </a:r>
            <a:r>
              <a:rPr lang="en-GB" sz="1600" dirty="0" err="1"/>
              <a:t>yn</a:t>
            </a:r>
            <a:r>
              <a:rPr lang="en-GB" sz="1600" dirty="0"/>
              <a:t> y </a:t>
            </a:r>
            <a:r>
              <a:rPr lang="en-GB" sz="1600" dirty="0" err="1"/>
              <a:t>mannau</a:t>
            </a:r>
            <a:r>
              <a:rPr lang="en-GB" sz="1600" dirty="0"/>
              <a:t> </a:t>
            </a:r>
            <a:r>
              <a:rPr lang="en-GB" sz="1600" dirty="0" err="1"/>
              <a:t>dysgu</a:t>
            </a:r>
            <a:r>
              <a:rPr lang="en-GB" sz="1600" dirty="0"/>
              <a:t>, pa </a:t>
            </a:r>
            <a:r>
              <a:rPr lang="en-GB" sz="1600" dirty="0" err="1"/>
              <a:t>gamau</a:t>
            </a:r>
            <a:r>
              <a:rPr lang="en-GB" sz="1600" dirty="0"/>
              <a:t> </a:t>
            </a:r>
            <a:r>
              <a:rPr lang="en-GB" sz="1600" dirty="0" err="1"/>
              <a:t>ddylai</a:t>
            </a:r>
            <a:r>
              <a:rPr lang="en-GB" sz="1600" dirty="0"/>
              <a:t> </a:t>
            </a:r>
            <a:r>
              <a:rPr lang="en-GB" sz="1600" dirty="0" err="1"/>
              <a:t>gael</a:t>
            </a:r>
            <a:r>
              <a:rPr lang="en-GB" sz="1600" dirty="0"/>
              <a:t> </a:t>
            </a:r>
            <a:r>
              <a:rPr lang="en-GB" sz="1600" dirty="0" err="1"/>
              <a:t>eu</a:t>
            </a:r>
            <a:r>
              <a:rPr lang="en-GB" sz="1600" dirty="0"/>
              <a:t> </a:t>
            </a:r>
            <a:r>
              <a:rPr lang="en-GB" sz="1600" dirty="0" err="1"/>
              <a:t>cymryd</a:t>
            </a:r>
            <a:r>
              <a:rPr lang="en-GB" sz="1600" dirty="0"/>
              <a:t> i </a:t>
            </a:r>
            <a:r>
              <a:rPr lang="en-GB" sz="1600" dirty="0" err="1"/>
              <a:t>sicrhau</a:t>
            </a:r>
            <a:r>
              <a:rPr lang="en-GB" sz="1600" dirty="0"/>
              <a:t> bod </a:t>
            </a:r>
            <a:r>
              <a:rPr lang="en-GB" sz="1600" dirty="0" err="1"/>
              <a:t>hynny’n</a:t>
            </a:r>
            <a:r>
              <a:rPr lang="en-GB" sz="1600" dirty="0"/>
              <a:t> </a:t>
            </a:r>
            <a:r>
              <a:rPr lang="en-GB" sz="1600" dirty="0" err="1"/>
              <a:t>gynhwysol</a:t>
            </a:r>
            <a:r>
              <a:rPr lang="en-GB" sz="1600" dirty="0"/>
              <a:t> i </a:t>
            </a:r>
            <a:r>
              <a:rPr lang="en-GB" sz="1600" dirty="0" err="1"/>
              <a:t>bawb</a:t>
            </a:r>
            <a:r>
              <a:rPr lang="en-GB" sz="1600" dirty="0"/>
              <a:t>?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45E2523-C5A0-88F3-E725-54B28A7B8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CWestiWn</a:t>
            </a:r>
            <a:r>
              <a:rPr lang="en-GB" dirty="0"/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12812706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18330F5E-2492-0DAB-859F-2649B2621F6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7EAE18-4D8B-2C3D-02AB-FF22B57709C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 err="1"/>
              <a:t>Diolch</a:t>
            </a:r>
            <a:r>
              <a:rPr lang="en-GB" dirty="0"/>
              <a:t> o </a:t>
            </a:r>
            <a:r>
              <a:rPr lang="en-GB" dirty="0" err="1"/>
              <a:t>galon</a:t>
            </a:r>
            <a:r>
              <a:rPr lang="en-GB" dirty="0"/>
              <a:t> am </a:t>
            </a:r>
            <a:r>
              <a:rPr lang="en-GB" dirty="0" err="1"/>
              <a:t>gymryd</a:t>
            </a:r>
            <a:r>
              <a:rPr lang="en-GB" dirty="0"/>
              <a:t> yr </a:t>
            </a:r>
            <a:r>
              <a:rPr lang="en-GB" dirty="0" err="1"/>
              <a:t>amser</a:t>
            </a:r>
            <a:r>
              <a:rPr lang="en-GB" dirty="0"/>
              <a:t> i </a:t>
            </a:r>
            <a:r>
              <a:rPr lang="en-GB" dirty="0" err="1"/>
              <a:t>rannu</a:t>
            </a:r>
            <a:r>
              <a:rPr lang="en-GB" dirty="0"/>
              <a:t> </a:t>
            </a:r>
            <a:r>
              <a:rPr lang="en-GB" dirty="0" err="1"/>
              <a:t>dy</a:t>
            </a:r>
            <a:r>
              <a:rPr lang="en-GB" dirty="0"/>
              <a:t> </a:t>
            </a:r>
            <a:r>
              <a:rPr lang="en-GB" dirty="0" err="1"/>
              <a:t>farn</a:t>
            </a:r>
            <a:r>
              <a:rPr lang="en-GB" dirty="0"/>
              <a:t> â </a:t>
            </a:r>
            <a:r>
              <a:rPr lang="en-GB" dirty="0" err="1"/>
              <a:t>ni</a:t>
            </a:r>
            <a:r>
              <a:rPr lang="en-GB" dirty="0"/>
              <a:t>.</a:t>
            </a:r>
          </a:p>
          <a:p>
            <a:endParaRPr lang="en-GB" dirty="0"/>
          </a:p>
          <a:p>
            <a:r>
              <a:rPr lang="en-GB" dirty="0" err="1"/>
              <a:t>Rwyt</a:t>
            </a:r>
            <a:r>
              <a:rPr lang="en-GB" dirty="0"/>
              <a:t> </a:t>
            </a:r>
            <a:r>
              <a:rPr lang="en-GB" dirty="0" err="1"/>
              <a:t>ti</a:t>
            </a:r>
            <a:r>
              <a:rPr lang="en-GB" dirty="0"/>
              <a:t> </a:t>
            </a:r>
            <a:r>
              <a:rPr lang="en-GB" dirty="0" err="1"/>
              <a:t>hefyd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gallu</a:t>
            </a:r>
            <a:r>
              <a:rPr lang="en-GB" dirty="0"/>
              <a:t> </a:t>
            </a:r>
            <a:r>
              <a:rPr lang="en-GB" dirty="0" err="1"/>
              <a:t>cyflwyno</a:t>
            </a:r>
            <a:r>
              <a:rPr lang="en-GB" dirty="0"/>
              <a:t> </a:t>
            </a:r>
            <a:r>
              <a:rPr lang="en-GB" dirty="0" err="1"/>
              <a:t>ymateb</a:t>
            </a:r>
            <a:r>
              <a:rPr lang="en-GB" dirty="0"/>
              <a:t> y </a:t>
            </a:r>
            <a:r>
              <a:rPr lang="en-GB" dirty="0" err="1"/>
              <a:t>grŵp</a:t>
            </a:r>
            <a:r>
              <a:rPr lang="en-GB" dirty="0"/>
              <a:t> </a:t>
            </a:r>
            <a:r>
              <a:rPr lang="en-GB" b="1" dirty="0" err="1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yma</a:t>
            </a:r>
            <a:r>
              <a:rPr lang="en-GB" b="1" dirty="0">
                <a:solidFill>
                  <a:schemeClr val="bg1"/>
                </a:solidFill>
              </a:rPr>
              <a:t>.</a:t>
            </a:r>
          </a:p>
          <a:p>
            <a:endParaRPr lang="en-GB" b="1" dirty="0">
              <a:solidFill>
                <a:schemeClr val="bg1"/>
              </a:solidFill>
            </a:endParaRPr>
          </a:p>
          <a:p>
            <a:r>
              <a:rPr lang="en-GB" dirty="0" err="1">
                <a:solidFill>
                  <a:schemeClr val="bg1"/>
                </a:solidFill>
              </a:rPr>
              <a:t>Bydd</a:t>
            </a:r>
            <a:r>
              <a:rPr lang="en-GB" dirty="0">
                <a:solidFill>
                  <a:schemeClr val="bg1"/>
                </a:solidFill>
              </a:rPr>
              <a:t> y Pwyllgor Addysg a’r </a:t>
            </a:r>
            <a:r>
              <a:rPr lang="en-GB" dirty="0" err="1">
                <a:solidFill>
                  <a:schemeClr val="bg1"/>
                </a:solidFill>
              </a:rPr>
              <a:t>Cwricwlwm</a:t>
            </a:r>
            <a:r>
              <a:rPr lang="en-GB" dirty="0">
                <a:solidFill>
                  <a:schemeClr val="bg1"/>
                </a:solidFill>
              </a:rPr>
              <a:t> Ysgol </a:t>
            </a:r>
            <a:r>
              <a:rPr lang="en-GB" dirty="0" err="1">
                <a:solidFill>
                  <a:schemeClr val="bg1"/>
                </a:solidFill>
              </a:rPr>
              <a:t>yn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defnyddio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dy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farn</a:t>
            </a:r>
            <a:r>
              <a:rPr lang="en-GB" dirty="0">
                <a:solidFill>
                  <a:schemeClr val="bg1"/>
                </a:solidFill>
              </a:rPr>
              <a:t> i </a:t>
            </a:r>
            <a:r>
              <a:rPr lang="en-GB" dirty="0" err="1">
                <a:solidFill>
                  <a:schemeClr val="bg1"/>
                </a:solidFill>
              </a:rPr>
              <a:t>lunio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adroddiad</a:t>
            </a:r>
            <a:r>
              <a:rPr lang="en-GB" dirty="0">
                <a:solidFill>
                  <a:schemeClr val="bg1"/>
                </a:solidFill>
              </a:rPr>
              <a:t> ac </a:t>
            </a:r>
            <a:r>
              <a:rPr lang="en-GB" dirty="0" err="1">
                <a:solidFill>
                  <a:schemeClr val="bg1"/>
                </a:solidFill>
              </a:rPr>
              <a:t>argymhellion</a:t>
            </a:r>
            <a:r>
              <a:rPr lang="en-GB" dirty="0">
                <a:solidFill>
                  <a:schemeClr val="bg1"/>
                </a:solidFill>
              </a:rPr>
              <a:t> a </a:t>
            </a:r>
            <a:r>
              <a:rPr lang="en-GB" dirty="0" err="1">
                <a:solidFill>
                  <a:schemeClr val="bg1"/>
                </a:solidFill>
              </a:rPr>
              <a:t>fydd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yn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cael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eu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cyflwyno</a:t>
            </a:r>
            <a:r>
              <a:rPr lang="en-GB" dirty="0">
                <a:solidFill>
                  <a:schemeClr val="bg1"/>
                </a:solidFill>
              </a:rPr>
              <a:t> i </a:t>
            </a:r>
            <a:r>
              <a:rPr lang="en-GB" dirty="0" err="1">
                <a:solidFill>
                  <a:schemeClr val="bg1"/>
                </a:solidFill>
              </a:rPr>
              <a:t>Lywodraeth</a:t>
            </a:r>
            <a:r>
              <a:rPr lang="en-GB" dirty="0">
                <a:solidFill>
                  <a:schemeClr val="bg1"/>
                </a:solidFill>
              </a:rPr>
              <a:t> Cymru </a:t>
            </a:r>
            <a:r>
              <a:rPr lang="en-GB" dirty="0" err="1">
                <a:solidFill>
                  <a:schemeClr val="bg1"/>
                </a:solidFill>
              </a:rPr>
              <a:t>ym</a:t>
            </a:r>
            <a:r>
              <a:rPr lang="en-GB" dirty="0">
                <a:solidFill>
                  <a:schemeClr val="bg1"/>
                </a:solidFill>
              </a:rPr>
              <a:t> mis </a:t>
            </a:r>
            <a:r>
              <a:rPr lang="en-GB" dirty="0" err="1">
                <a:solidFill>
                  <a:schemeClr val="bg1"/>
                </a:solidFill>
              </a:rPr>
              <a:t>Tachwedd</a:t>
            </a:r>
            <a:r>
              <a:rPr lang="en-GB" dirty="0">
                <a:solidFill>
                  <a:schemeClr val="bg1"/>
                </a:solidFill>
              </a:rPr>
              <a:t>.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11985F2-21FF-2D75-4D2C-EB6C69F5F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diolch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30682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4598AC2-AFCB-4BB8-8532-77EC15453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Dilyn y </a:t>
            </a:r>
            <a:r>
              <a:rPr lang="en-GB" dirty="0" err="1"/>
              <a:t>daith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9552F81-427B-4ADE-8E4B-6D28700D505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963" y="1474999"/>
            <a:ext cx="6195233" cy="987865"/>
          </a:xfrm>
        </p:spPr>
        <p:txBody>
          <a:bodyPr/>
          <a:lstStyle/>
          <a:p>
            <a:r>
              <a:rPr lang="en-GB" sz="1800" dirty="0" err="1"/>
              <a:t>Rwyt</a:t>
            </a:r>
            <a:r>
              <a:rPr lang="en-GB" sz="1800" dirty="0"/>
              <a:t> </a:t>
            </a:r>
            <a:r>
              <a:rPr lang="en-GB" sz="1800" dirty="0" err="1"/>
              <a:t>ti’n</a:t>
            </a:r>
            <a:r>
              <a:rPr lang="en-GB" sz="1800" dirty="0"/>
              <a:t> </a:t>
            </a:r>
            <a:r>
              <a:rPr lang="en-GB" sz="1800" dirty="0" err="1"/>
              <a:t>gallu</a:t>
            </a:r>
            <a:r>
              <a:rPr lang="en-GB" sz="1800" dirty="0"/>
              <a:t> </a:t>
            </a:r>
            <a:r>
              <a:rPr lang="en-GB" sz="1800" dirty="0" err="1"/>
              <a:t>cael</a:t>
            </a:r>
            <a:r>
              <a:rPr lang="en-GB" sz="1800" dirty="0"/>
              <a:t> y </a:t>
            </a:r>
            <a:r>
              <a:rPr lang="en-GB" sz="1800" dirty="0" err="1"/>
              <a:t>wybodaeth</a:t>
            </a:r>
            <a:r>
              <a:rPr lang="en-GB" sz="1800" dirty="0"/>
              <a:t> </a:t>
            </a:r>
            <a:r>
              <a:rPr lang="en-GB" sz="1800" dirty="0" err="1"/>
              <a:t>ddiweddaraf</a:t>
            </a:r>
            <a:r>
              <a:rPr lang="en-GB" sz="1800" dirty="0"/>
              <a:t> am </a:t>
            </a:r>
            <a:r>
              <a:rPr lang="en-GB" sz="1800" dirty="0" err="1"/>
              <a:t>hynt</a:t>
            </a:r>
            <a:r>
              <a:rPr lang="en-GB" sz="1800" dirty="0"/>
              <a:t> yr </a:t>
            </a:r>
            <a:r>
              <a:rPr lang="en-GB" sz="1800" dirty="0" err="1"/>
              <a:t>ymgynghoriad</a:t>
            </a:r>
            <a:r>
              <a:rPr lang="en-GB" sz="1800" dirty="0"/>
              <a:t> </a:t>
            </a:r>
            <a:r>
              <a:rPr lang="en-GB" sz="1800" dirty="0" err="1"/>
              <a:t>yma</a:t>
            </a:r>
            <a:r>
              <a:rPr lang="en-GB" sz="1800" dirty="0"/>
              <a:t> </a:t>
            </a:r>
            <a:r>
              <a:rPr lang="en-GB" sz="1800" dirty="0" err="1"/>
              <a:t>drwy</a:t>
            </a:r>
            <a:r>
              <a:rPr lang="en-GB" sz="1800" dirty="0"/>
              <a:t> </a:t>
            </a:r>
            <a:r>
              <a:rPr lang="en-GB" sz="1800" dirty="0" err="1"/>
              <a:t>ein</a:t>
            </a:r>
            <a:r>
              <a:rPr lang="en-GB" sz="1800" dirty="0"/>
              <a:t> </a:t>
            </a:r>
            <a:r>
              <a:rPr lang="en-GB" sz="1800" dirty="0" err="1"/>
              <a:t>dilyn</a:t>
            </a:r>
            <a:r>
              <a:rPr lang="en-GB" sz="1800" dirty="0"/>
              <a:t> ar y </a:t>
            </a:r>
            <a:r>
              <a:rPr lang="en-GB" sz="1800" dirty="0" err="1"/>
              <a:t>cyfryngau</a:t>
            </a:r>
            <a:r>
              <a:rPr lang="en-GB" sz="1800" dirty="0"/>
              <a:t> </a:t>
            </a:r>
            <a:r>
              <a:rPr lang="en-GB" sz="1800" dirty="0" err="1"/>
              <a:t>cymdeithasol</a:t>
            </a:r>
            <a:r>
              <a:rPr lang="en-GB" sz="1800" dirty="0"/>
              <a:t>…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C1CB3179-8E98-4388-BB27-3D15B43651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0300 200 6565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AB4B89A0-EA74-4F5D-947B-3C81B80E031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 err="1"/>
              <a:t>helo@seneddieuenctid.cymru</a:t>
            </a:r>
            <a:endParaRPr lang="en-GB" dirty="0"/>
          </a:p>
        </p:txBody>
      </p:sp>
      <p:pic>
        <p:nvPicPr>
          <p:cNvPr id="23" name="Picture Placeholder 22" descr="Close-up of hands typing on a computer&#10;&#10;Description automatically generated with medium confidence">
            <a:extLst>
              <a:ext uri="{FF2B5EF4-FFF2-40B4-BE49-F238E27FC236}">
                <a16:creationId xmlns:a16="http://schemas.microsoft.com/office/drawing/2014/main" id="{A9F0EFA6-499E-4CCF-98B8-897CD4E5A961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65952997"/>
      </p:ext>
    </p:extLst>
  </p:cSld>
  <p:clrMapOvr>
    <a:masterClrMapping/>
  </p:clrMapOvr>
</p:sld>
</file>

<file path=ppt/theme/theme1.xml><?xml version="1.0" encoding="utf-8"?>
<a:theme xmlns:a="http://schemas.openxmlformats.org/drawingml/2006/main" name="Circle 1">
  <a:themeElements>
    <a:clrScheme name="Welsh Youth Parliament">
      <a:dk1>
        <a:srgbClr val="3C3C3B"/>
      </a:dk1>
      <a:lt1>
        <a:srgbClr val="FFFFFF"/>
      </a:lt1>
      <a:dk2>
        <a:srgbClr val="26234F"/>
      </a:dk2>
      <a:lt2>
        <a:srgbClr val="FFFFFF"/>
      </a:lt2>
      <a:accent1>
        <a:srgbClr val="26234F"/>
      </a:accent1>
      <a:accent2>
        <a:srgbClr val="39A29F"/>
      </a:accent2>
      <a:accent3>
        <a:srgbClr val="E3017C"/>
      </a:accent3>
      <a:accent4>
        <a:srgbClr val="F8AB15"/>
      </a:accent4>
      <a:accent5>
        <a:srgbClr val="2D2D2C"/>
      </a:accent5>
      <a:accent6>
        <a:srgbClr val="ECECEC"/>
      </a:accent6>
      <a:hlink>
        <a:srgbClr val="757578"/>
      </a:hlink>
      <a:folHlink>
        <a:srgbClr val="757578"/>
      </a:folHlink>
    </a:clrScheme>
    <a:fontScheme name="WYP">
      <a:majorFont>
        <a:latin typeface="Cooper Hewitt Heavy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Pink bar">
  <a:themeElements>
    <a:clrScheme name="Welsh Youth Parliament">
      <a:dk1>
        <a:srgbClr val="282829"/>
      </a:dk1>
      <a:lt1>
        <a:srgbClr val="FFFFFF"/>
      </a:lt1>
      <a:dk2>
        <a:srgbClr val="1E1954"/>
      </a:dk2>
      <a:lt2>
        <a:srgbClr val="FFFFFF"/>
      </a:lt2>
      <a:accent1>
        <a:srgbClr val="E5077D"/>
      </a:accent1>
      <a:accent2>
        <a:srgbClr val="00ABAA"/>
      </a:accent2>
      <a:accent3>
        <a:srgbClr val="F8AC14"/>
      </a:accent3>
      <a:accent4>
        <a:srgbClr val="414042"/>
      </a:accent4>
      <a:accent5>
        <a:srgbClr val="6D6E71"/>
      </a:accent5>
      <a:accent6>
        <a:srgbClr val="939598"/>
      </a:accent6>
      <a:hlink>
        <a:srgbClr val="1E1954"/>
      </a:hlink>
      <a:folHlink>
        <a:srgbClr val="1E1954"/>
      </a:folHlink>
    </a:clrScheme>
    <a:fontScheme name="Social templates">
      <a:majorFont>
        <a:latin typeface="Montserrat"/>
        <a:ea typeface=""/>
        <a:cs typeface=""/>
      </a:majorFont>
      <a:minorFont>
        <a:latin typeface="Montserra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Pink bar">
  <a:themeElements>
    <a:clrScheme name="Welsh Youth Parliament">
      <a:dk1>
        <a:srgbClr val="282829"/>
      </a:dk1>
      <a:lt1>
        <a:srgbClr val="FFFFFF"/>
      </a:lt1>
      <a:dk2>
        <a:srgbClr val="1E1954"/>
      </a:dk2>
      <a:lt2>
        <a:srgbClr val="FFFFFF"/>
      </a:lt2>
      <a:accent1>
        <a:srgbClr val="E5077D"/>
      </a:accent1>
      <a:accent2>
        <a:srgbClr val="00ABAA"/>
      </a:accent2>
      <a:accent3>
        <a:srgbClr val="F8AC14"/>
      </a:accent3>
      <a:accent4>
        <a:srgbClr val="414042"/>
      </a:accent4>
      <a:accent5>
        <a:srgbClr val="6D6E71"/>
      </a:accent5>
      <a:accent6>
        <a:srgbClr val="939598"/>
      </a:accent6>
      <a:hlink>
        <a:srgbClr val="1E1954"/>
      </a:hlink>
      <a:folHlink>
        <a:srgbClr val="1E1954"/>
      </a:folHlink>
    </a:clrScheme>
    <a:fontScheme name="Social templates">
      <a:majorFont>
        <a:latin typeface="Montserrat"/>
        <a:ea typeface=""/>
        <a:cs typeface=""/>
      </a:majorFont>
      <a:minorFont>
        <a:latin typeface="Montserra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2_Pink bar">
  <a:themeElements>
    <a:clrScheme name="Welsh Youth Parliament">
      <a:dk1>
        <a:srgbClr val="282829"/>
      </a:dk1>
      <a:lt1>
        <a:srgbClr val="FFFFFF"/>
      </a:lt1>
      <a:dk2>
        <a:srgbClr val="1E1954"/>
      </a:dk2>
      <a:lt2>
        <a:srgbClr val="FFFFFF"/>
      </a:lt2>
      <a:accent1>
        <a:srgbClr val="E5077D"/>
      </a:accent1>
      <a:accent2>
        <a:srgbClr val="00ABAA"/>
      </a:accent2>
      <a:accent3>
        <a:srgbClr val="F8AC14"/>
      </a:accent3>
      <a:accent4>
        <a:srgbClr val="414042"/>
      </a:accent4>
      <a:accent5>
        <a:srgbClr val="6D6E71"/>
      </a:accent5>
      <a:accent6>
        <a:srgbClr val="939598"/>
      </a:accent6>
      <a:hlink>
        <a:srgbClr val="1E1954"/>
      </a:hlink>
      <a:folHlink>
        <a:srgbClr val="1E1954"/>
      </a:folHlink>
    </a:clrScheme>
    <a:fontScheme name="Social templates">
      <a:majorFont>
        <a:latin typeface="Montserrat"/>
        <a:ea typeface=""/>
        <a:cs typeface=""/>
      </a:majorFont>
      <a:minorFont>
        <a:latin typeface="Montserra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_Triangle 2">
  <a:themeElements>
    <a:clrScheme name="Welsh Youth Parliament">
      <a:dk1>
        <a:srgbClr val="3C3C3B"/>
      </a:dk1>
      <a:lt1>
        <a:srgbClr val="FFFFFF"/>
      </a:lt1>
      <a:dk2>
        <a:srgbClr val="26234F"/>
      </a:dk2>
      <a:lt2>
        <a:srgbClr val="FFFFFF"/>
      </a:lt2>
      <a:accent1>
        <a:srgbClr val="26234F"/>
      </a:accent1>
      <a:accent2>
        <a:srgbClr val="39A29F"/>
      </a:accent2>
      <a:accent3>
        <a:srgbClr val="E3017C"/>
      </a:accent3>
      <a:accent4>
        <a:srgbClr val="F8AB15"/>
      </a:accent4>
      <a:accent5>
        <a:srgbClr val="2D2D2C"/>
      </a:accent5>
      <a:accent6>
        <a:srgbClr val="ECECEC"/>
      </a:accent6>
      <a:hlink>
        <a:srgbClr val="757578"/>
      </a:hlink>
      <a:folHlink>
        <a:srgbClr val="757578"/>
      </a:folHlink>
    </a:clrScheme>
    <a:fontScheme name="WYP">
      <a:majorFont>
        <a:latin typeface="Cooper Hewitt Heavy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ssembly">
      <a:majorFont>
        <a:latin typeface="Montserrat"/>
        <a:ea typeface=""/>
        <a:cs typeface=""/>
      </a:majorFont>
      <a:minorFont>
        <a:latin typeface="Montserra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ssembly">
      <a:majorFont>
        <a:latin typeface="Montserrat"/>
        <a:ea typeface=""/>
        <a:cs typeface=""/>
      </a:majorFont>
      <a:minorFont>
        <a:latin typeface="Montserra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ircle 2">
  <a:themeElements>
    <a:clrScheme name="Welsh Youth Parliament">
      <a:dk1>
        <a:srgbClr val="3C3C3B"/>
      </a:dk1>
      <a:lt1>
        <a:srgbClr val="FFFFFF"/>
      </a:lt1>
      <a:dk2>
        <a:srgbClr val="26234F"/>
      </a:dk2>
      <a:lt2>
        <a:srgbClr val="FFFFFF"/>
      </a:lt2>
      <a:accent1>
        <a:srgbClr val="26234F"/>
      </a:accent1>
      <a:accent2>
        <a:srgbClr val="39A29F"/>
      </a:accent2>
      <a:accent3>
        <a:srgbClr val="E3017C"/>
      </a:accent3>
      <a:accent4>
        <a:srgbClr val="F8AB15"/>
      </a:accent4>
      <a:accent5>
        <a:srgbClr val="2D2D2C"/>
      </a:accent5>
      <a:accent6>
        <a:srgbClr val="ECECEC"/>
      </a:accent6>
      <a:hlink>
        <a:srgbClr val="757578"/>
      </a:hlink>
      <a:folHlink>
        <a:srgbClr val="757578"/>
      </a:folHlink>
    </a:clrScheme>
    <a:fontScheme name="WYP">
      <a:majorFont>
        <a:latin typeface="Cooper Hewitt Heavy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riangle 1">
  <a:themeElements>
    <a:clrScheme name="Welsh Youth Parliament">
      <a:dk1>
        <a:srgbClr val="3C3C3B"/>
      </a:dk1>
      <a:lt1>
        <a:srgbClr val="FFFFFF"/>
      </a:lt1>
      <a:dk2>
        <a:srgbClr val="26234F"/>
      </a:dk2>
      <a:lt2>
        <a:srgbClr val="FFFFFF"/>
      </a:lt2>
      <a:accent1>
        <a:srgbClr val="26234F"/>
      </a:accent1>
      <a:accent2>
        <a:srgbClr val="39A29F"/>
      </a:accent2>
      <a:accent3>
        <a:srgbClr val="E3017C"/>
      </a:accent3>
      <a:accent4>
        <a:srgbClr val="F8AB15"/>
      </a:accent4>
      <a:accent5>
        <a:srgbClr val="2D2D2C"/>
      </a:accent5>
      <a:accent6>
        <a:srgbClr val="ECECEC"/>
      </a:accent6>
      <a:hlink>
        <a:srgbClr val="757578"/>
      </a:hlink>
      <a:folHlink>
        <a:srgbClr val="757578"/>
      </a:folHlink>
    </a:clrScheme>
    <a:fontScheme name="WYP">
      <a:majorFont>
        <a:latin typeface="Cooper Hewitt Heavy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riangle 2">
  <a:themeElements>
    <a:clrScheme name="Welsh Youth Parliament">
      <a:dk1>
        <a:srgbClr val="3C3C3B"/>
      </a:dk1>
      <a:lt1>
        <a:srgbClr val="FFFFFF"/>
      </a:lt1>
      <a:dk2>
        <a:srgbClr val="26234F"/>
      </a:dk2>
      <a:lt2>
        <a:srgbClr val="FFFFFF"/>
      </a:lt2>
      <a:accent1>
        <a:srgbClr val="26234F"/>
      </a:accent1>
      <a:accent2>
        <a:srgbClr val="39A29F"/>
      </a:accent2>
      <a:accent3>
        <a:srgbClr val="E3017C"/>
      </a:accent3>
      <a:accent4>
        <a:srgbClr val="F8AB15"/>
      </a:accent4>
      <a:accent5>
        <a:srgbClr val="2D2D2C"/>
      </a:accent5>
      <a:accent6>
        <a:srgbClr val="ECECEC"/>
      </a:accent6>
      <a:hlink>
        <a:srgbClr val="757578"/>
      </a:hlink>
      <a:folHlink>
        <a:srgbClr val="757578"/>
      </a:folHlink>
    </a:clrScheme>
    <a:fontScheme name="WYP">
      <a:majorFont>
        <a:latin typeface="Cooper Hewitt Heavy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ZAG">
  <a:themeElements>
    <a:clrScheme name="Welsh Youth Parliament">
      <a:dk1>
        <a:srgbClr val="3C3C3B"/>
      </a:dk1>
      <a:lt1>
        <a:srgbClr val="FFFFFF"/>
      </a:lt1>
      <a:dk2>
        <a:srgbClr val="26234F"/>
      </a:dk2>
      <a:lt2>
        <a:srgbClr val="FFFFFF"/>
      </a:lt2>
      <a:accent1>
        <a:srgbClr val="26234F"/>
      </a:accent1>
      <a:accent2>
        <a:srgbClr val="39A29F"/>
      </a:accent2>
      <a:accent3>
        <a:srgbClr val="E3017C"/>
      </a:accent3>
      <a:accent4>
        <a:srgbClr val="F8AB15"/>
      </a:accent4>
      <a:accent5>
        <a:srgbClr val="2D2D2C"/>
      </a:accent5>
      <a:accent6>
        <a:srgbClr val="ECECEC"/>
      </a:accent6>
      <a:hlink>
        <a:srgbClr val="757578"/>
      </a:hlink>
      <a:folHlink>
        <a:srgbClr val="757578"/>
      </a:folHlink>
    </a:clrScheme>
    <a:fontScheme name="WYP">
      <a:majorFont>
        <a:latin typeface="Cooper Hewitt Heavy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ZAG 2">
  <a:themeElements>
    <a:clrScheme name="Welsh Youth Parliament">
      <a:dk1>
        <a:srgbClr val="3C3C3B"/>
      </a:dk1>
      <a:lt1>
        <a:srgbClr val="FFFFFF"/>
      </a:lt1>
      <a:dk2>
        <a:srgbClr val="26234F"/>
      </a:dk2>
      <a:lt2>
        <a:srgbClr val="FFFFFF"/>
      </a:lt2>
      <a:accent1>
        <a:srgbClr val="26234F"/>
      </a:accent1>
      <a:accent2>
        <a:srgbClr val="39A29F"/>
      </a:accent2>
      <a:accent3>
        <a:srgbClr val="E3017C"/>
      </a:accent3>
      <a:accent4>
        <a:srgbClr val="F8AB15"/>
      </a:accent4>
      <a:accent5>
        <a:srgbClr val="2D2D2C"/>
      </a:accent5>
      <a:accent6>
        <a:srgbClr val="ECECEC"/>
      </a:accent6>
      <a:hlink>
        <a:srgbClr val="757578"/>
      </a:hlink>
      <a:folHlink>
        <a:srgbClr val="757578"/>
      </a:folHlink>
    </a:clrScheme>
    <a:fontScheme name="WYP">
      <a:majorFont>
        <a:latin typeface="Cooper Hewitt Heavy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Basic">
  <a:themeElements>
    <a:clrScheme name="Welsh Youth Parliament">
      <a:dk1>
        <a:srgbClr val="3C3C3B"/>
      </a:dk1>
      <a:lt1>
        <a:srgbClr val="FFFFFF"/>
      </a:lt1>
      <a:dk2>
        <a:srgbClr val="26234F"/>
      </a:dk2>
      <a:lt2>
        <a:srgbClr val="FFFFFF"/>
      </a:lt2>
      <a:accent1>
        <a:srgbClr val="26234F"/>
      </a:accent1>
      <a:accent2>
        <a:srgbClr val="39A29F"/>
      </a:accent2>
      <a:accent3>
        <a:srgbClr val="E3017C"/>
      </a:accent3>
      <a:accent4>
        <a:srgbClr val="F8AB15"/>
      </a:accent4>
      <a:accent5>
        <a:srgbClr val="2D2D2C"/>
      </a:accent5>
      <a:accent6>
        <a:srgbClr val="ECECEC"/>
      </a:accent6>
      <a:hlink>
        <a:srgbClr val="757578"/>
      </a:hlink>
      <a:folHlink>
        <a:srgbClr val="757578"/>
      </a:folHlink>
    </a:clrScheme>
    <a:fontScheme name="WYP">
      <a:majorFont>
        <a:latin typeface="Cooper Hewitt Heavy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Basic content">
  <a:themeElements>
    <a:clrScheme name="Welsh Youth Parliament">
      <a:dk1>
        <a:srgbClr val="3C3C3B"/>
      </a:dk1>
      <a:lt1>
        <a:srgbClr val="FFFFFF"/>
      </a:lt1>
      <a:dk2>
        <a:srgbClr val="26234F"/>
      </a:dk2>
      <a:lt2>
        <a:srgbClr val="FFFFFF"/>
      </a:lt2>
      <a:accent1>
        <a:srgbClr val="26234F"/>
      </a:accent1>
      <a:accent2>
        <a:srgbClr val="39A29F"/>
      </a:accent2>
      <a:accent3>
        <a:srgbClr val="E3017C"/>
      </a:accent3>
      <a:accent4>
        <a:srgbClr val="F8AB15"/>
      </a:accent4>
      <a:accent5>
        <a:srgbClr val="2D2D2C"/>
      </a:accent5>
      <a:accent6>
        <a:srgbClr val="ECECEC"/>
      </a:accent6>
      <a:hlink>
        <a:srgbClr val="757578"/>
      </a:hlink>
      <a:folHlink>
        <a:srgbClr val="757578"/>
      </a:folHlink>
    </a:clrScheme>
    <a:fontScheme name="WYP">
      <a:majorFont>
        <a:latin typeface="Cooper Hewitt Heavy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Pictures and video">
  <a:themeElements>
    <a:clrScheme name="Grey">
      <a:dk1>
        <a:srgbClr val="414042"/>
      </a:dk1>
      <a:lt1>
        <a:srgbClr val="FFFFFF"/>
      </a:lt1>
      <a:dk2>
        <a:srgbClr val="414042"/>
      </a:dk2>
      <a:lt2>
        <a:srgbClr val="FFFFFF"/>
      </a:lt2>
      <a:accent1>
        <a:srgbClr val="C9187E"/>
      </a:accent1>
      <a:accent2>
        <a:srgbClr val="EF404A"/>
      </a:accent2>
      <a:accent3>
        <a:srgbClr val="E6791E"/>
      </a:accent3>
      <a:accent4>
        <a:srgbClr val="BB8F2E"/>
      </a:accent4>
      <a:accent5>
        <a:srgbClr val="30AF87"/>
      </a:accent5>
      <a:accent6>
        <a:srgbClr val="00A1A2"/>
      </a:accent6>
      <a:hlink>
        <a:srgbClr val="53565A"/>
      </a:hlink>
      <a:folHlink>
        <a:srgbClr val="53565A"/>
      </a:folHlink>
    </a:clrScheme>
    <a:fontScheme name="Assembly">
      <a:majorFont>
        <a:latin typeface="Montserrat"/>
        <a:ea typeface=""/>
        <a:cs typeface=""/>
      </a:majorFont>
      <a:minorFont>
        <a:latin typeface="Montserra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humbnail xmlns="8e9a2c76-77bf-443e-b601-56a0286b3d6b" xsi:nil="true"/>
    <TaxCatchAll xmlns="fc39eb25-3250-4c66-9fa1-7554f5d86945" xsi:nil="true"/>
    <lcf76f155ced4ddcb4097134ff3c332f xmlns="8e9a2c76-77bf-443e-b601-56a0286b3d6b">
      <Terms xmlns="http://schemas.microsoft.com/office/infopath/2007/PartnerControls"/>
    </lcf76f155ced4ddcb4097134ff3c332f>
    <SharedWithUsers xmlns="fc39eb25-3250-4c66-9fa1-7554f5d86945">
      <UserInfo>
        <DisplayName>Gregory, Christopher (Staff Comisiwn y Senedd | Senedd Commission Staff)</DisplayName>
        <AccountId>14</AccountId>
        <AccountType/>
      </UserInfo>
      <UserInfo>
        <DisplayName>Howarth, Megan (Staff Comisiwn y Senedd | Senedd Commission Staff)</DisplayName>
        <AccountId>24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1E38D2AC86A4C4FBC3DEA60853DAB7C" ma:contentTypeVersion="20" ma:contentTypeDescription="Create a new document." ma:contentTypeScope="" ma:versionID="4ed34f2a5e113894a531b799e1f58e07">
  <xsd:schema xmlns:xsd="http://www.w3.org/2001/XMLSchema" xmlns:xs="http://www.w3.org/2001/XMLSchema" xmlns:p="http://schemas.microsoft.com/office/2006/metadata/properties" xmlns:ns2="8e9a2c76-77bf-443e-b601-56a0286b3d6b" xmlns:ns3="fc39eb25-3250-4c66-9fa1-7554f5d86945" targetNamespace="http://schemas.microsoft.com/office/2006/metadata/properties" ma:root="true" ma:fieldsID="9ae75a92bf00b1013bef3b82cb73d4ca" ns2:_="" ns3:_="">
    <xsd:import namespace="8e9a2c76-77bf-443e-b601-56a0286b3d6b"/>
    <xsd:import namespace="fc39eb25-3250-4c66-9fa1-7554f5d8694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Thumbnail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9a2c76-77bf-443e-b601-56a0286b3d6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Thumbnail" ma:index="20" nillable="true" ma:displayName="Thumbnail" ma:format="Thumbnail" ma:internalName="Thumbnail">
      <xsd:simpleType>
        <xsd:restriction base="dms:Unknown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d49ea267-a9ad-47e9-8981-8b6467ce461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39eb25-3250-4c66-9fa1-7554f5d8694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4a9e2a6f-036f-490a-b496-09be9062b99e}" ma:internalName="TaxCatchAll" ma:showField="CatchAllData" ma:web="fc39eb25-3250-4c66-9fa1-7554f5d8694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A294304-73CE-4C56-BAB4-5EBD63C58CBB}">
  <ds:schemaRefs>
    <ds:schemaRef ds:uri="http://purl.org/dc/elements/1.1/"/>
    <ds:schemaRef ds:uri="8e9a2c76-77bf-443e-b601-56a0286b3d6b"/>
    <ds:schemaRef ds:uri="http://schemas.microsoft.com/office/2006/metadata/properties"/>
    <ds:schemaRef ds:uri="fc39eb25-3250-4c66-9fa1-7554f5d86945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A6C552E6-BA8C-4FBA-9008-B6C4D7AE65D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e9a2c76-77bf-443e-b601-56a0286b3d6b"/>
    <ds:schemaRef ds:uri="fc39eb25-3250-4c66-9fa1-7554f5d8694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797DC81-9093-4B4E-A5DA-C007FA4878E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6556</TotalTime>
  <Words>548</Words>
  <Application>Microsoft Office PowerPoint</Application>
  <PresentationFormat>Widescreen</PresentationFormat>
  <Paragraphs>56</Paragraphs>
  <Slides>11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11</vt:i4>
      </vt:variant>
    </vt:vector>
  </HeadingPairs>
  <TitlesOfParts>
    <vt:vector size="32" baseType="lpstr">
      <vt:lpstr>Cooper Hewitt Book</vt:lpstr>
      <vt:lpstr>Calibri</vt:lpstr>
      <vt:lpstr>Cooper Hewitt Heavy</vt:lpstr>
      <vt:lpstr>Cooper Hewitt Bold</vt:lpstr>
      <vt:lpstr>Wingdings</vt:lpstr>
      <vt:lpstr>Montserrat</vt:lpstr>
      <vt:lpstr>Montserrat Light</vt:lpstr>
      <vt:lpstr>Arial</vt:lpstr>
      <vt:lpstr>Circle 1</vt:lpstr>
      <vt:lpstr>Circle 2</vt:lpstr>
      <vt:lpstr>Triangle 1</vt:lpstr>
      <vt:lpstr>Triangle 2</vt:lpstr>
      <vt:lpstr>ZAG</vt:lpstr>
      <vt:lpstr>ZAG 2</vt:lpstr>
      <vt:lpstr>Basic</vt:lpstr>
      <vt:lpstr>Basic content</vt:lpstr>
      <vt:lpstr>Pictures and video</vt:lpstr>
      <vt:lpstr>1_Pink bar</vt:lpstr>
      <vt:lpstr>Pink bar</vt:lpstr>
      <vt:lpstr>2_Pink bar</vt:lpstr>
      <vt:lpstr>1_Triangle 2</vt:lpstr>
      <vt:lpstr>PowerPoint Presentation</vt:lpstr>
      <vt:lpstr>PowerPoint Presentation</vt:lpstr>
      <vt:lpstr>ROLau</vt:lpstr>
      <vt:lpstr>CWestiWn 1</vt:lpstr>
      <vt:lpstr>CWestiwn 2</vt:lpstr>
      <vt:lpstr>CWestiWn 3</vt:lpstr>
      <vt:lpstr>CWestiWn 4</vt:lpstr>
      <vt:lpstr>diolch</vt:lpstr>
      <vt:lpstr>Dilyn y daith</vt:lpstr>
      <vt:lpstr>Llenwi ein harolwg</vt:lpstr>
      <vt:lpstr>diolch!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Draper-Orr, Robert</dc:creator>
  <cp:lastModifiedBy>Gregory, Christopher (Staff Comisiwn y Senedd | Senedd Commission Staff)</cp:lastModifiedBy>
  <cp:revision>21</cp:revision>
  <dcterms:created xsi:type="dcterms:W3CDTF">2020-10-07T08:01:38Z</dcterms:created>
  <dcterms:modified xsi:type="dcterms:W3CDTF">2023-09-05T08:41:50Z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0x010100F1E38D2AC86A4C4FBC3DEA60853DAB7C</vt:lpwstr>
  </property>
  <property fmtid="{D5CDD505-2E9C-101B-9397-08002B2CF9AE}" pid="3" name="MediaServiceImageTags">
    <vt:lpwstr/>
  </property>
  <property fmtid="{D5CDD505-2E9C-101B-9397-08002B2CF9AE}" pid="4" name="Discussion points">
    <vt:lpwstr>Discussion point: 1</vt:lpwstr>
  </property>
</Properties>
</file>